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A7D7-E758-41B3-B424-49368F676695}" type="datetimeFigureOut">
              <a:rPr lang="zh-TW" altLang="en-US" smtClean="0"/>
              <a:pPr/>
              <a:t>2013/5/19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D99-3762-4814-83FC-E74574B2F4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A7D7-E758-41B3-B424-49368F676695}" type="datetimeFigureOut">
              <a:rPr lang="zh-TW" altLang="en-US" smtClean="0"/>
              <a:pPr/>
              <a:t>2013/5/19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D99-3762-4814-83FC-E74574B2F4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A7D7-E758-41B3-B424-49368F676695}" type="datetimeFigureOut">
              <a:rPr lang="zh-TW" altLang="en-US" smtClean="0"/>
              <a:pPr/>
              <a:t>2013/5/19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D99-3762-4814-83FC-E74574B2F4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A7D7-E758-41B3-B424-49368F676695}" type="datetimeFigureOut">
              <a:rPr lang="zh-TW" altLang="en-US" smtClean="0"/>
              <a:pPr/>
              <a:t>2013/5/19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D99-3762-4814-83FC-E74574B2F4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A7D7-E758-41B3-B424-49368F676695}" type="datetimeFigureOut">
              <a:rPr lang="zh-TW" altLang="en-US" smtClean="0"/>
              <a:pPr/>
              <a:t>2013/5/19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D99-3762-4814-83FC-E74574B2F4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A7D7-E758-41B3-B424-49368F676695}" type="datetimeFigureOut">
              <a:rPr lang="zh-TW" altLang="en-US" smtClean="0"/>
              <a:pPr/>
              <a:t>2013/5/19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D99-3762-4814-83FC-E74574B2F4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A7D7-E758-41B3-B424-49368F676695}" type="datetimeFigureOut">
              <a:rPr lang="zh-TW" altLang="en-US" smtClean="0"/>
              <a:pPr/>
              <a:t>2013/5/19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D99-3762-4814-83FC-E74574B2F4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A7D7-E758-41B3-B424-49368F676695}" type="datetimeFigureOut">
              <a:rPr lang="zh-TW" altLang="en-US" smtClean="0"/>
              <a:pPr/>
              <a:t>2013/5/19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D99-3762-4814-83FC-E74574B2F4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A7D7-E758-41B3-B424-49368F676695}" type="datetimeFigureOut">
              <a:rPr lang="zh-TW" altLang="en-US" smtClean="0"/>
              <a:pPr/>
              <a:t>2013/5/19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D99-3762-4814-83FC-E74574B2F4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A7D7-E758-41B3-B424-49368F676695}" type="datetimeFigureOut">
              <a:rPr lang="zh-TW" altLang="en-US" smtClean="0"/>
              <a:pPr/>
              <a:t>2013/5/19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D99-3762-4814-83FC-E74574B2F4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507A7D7-E758-41B3-B424-49368F676695}" type="datetimeFigureOut">
              <a:rPr lang="zh-TW" altLang="en-US" smtClean="0"/>
              <a:pPr/>
              <a:t>2013/5/19</a:t>
            </a:fld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0403D99-3762-4814-83FC-E74574B2F4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507A7D7-E758-41B3-B424-49368F676695}" type="datetimeFigureOut">
              <a:rPr lang="zh-TW" altLang="en-US" smtClean="0"/>
              <a:pPr/>
              <a:t>2013/5/19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0403D99-3762-4814-83FC-E74574B2F4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照樣差你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照樣差你  去工作不望賞賜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不</a:t>
            </a:r>
            <a:r>
              <a:rPr lang="zh-CN" altLang="en-US" sz="5400" dirty="0" smtClean="0"/>
              <a:t>貪名譽</a:t>
            </a:r>
            <a:r>
              <a:rPr lang="en-US" altLang="zh-CN" sz="5400" dirty="0"/>
              <a:t> </a:t>
            </a:r>
            <a:r>
              <a:rPr lang="en-US" altLang="zh-CN" sz="5400" dirty="0" smtClean="0"/>
              <a:t> </a:t>
            </a:r>
            <a:r>
              <a:rPr lang="zh-CN" altLang="en-US" sz="5400" dirty="0" smtClean="0"/>
              <a:t>不求感激愛顧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忍受責備  忍受譏笑與藐視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照樣差你 獨自為我勞苦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照樣差你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照樣差你  包裹醫治破碎心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流淚作工  去喚醒流淚人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前去擔當困乏世界的重負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照樣差你  為我忍受艱苦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照樣差你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照樣差你  去寂寞孤單地方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縱然渴念  盼見親友容顏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遠離本家本族及親朋愛友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照樣差你  領會我愛無限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照樣差你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父神怎樣</a:t>
            </a:r>
            <a:r>
              <a:rPr lang="zh-CN" altLang="en-US" sz="5400" dirty="0" smtClean="0"/>
              <a:t>差遣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smtClean="0"/>
              <a:t>我照樣</a:t>
            </a:r>
            <a:r>
              <a:rPr lang="zh-CN" altLang="en-US" sz="5400" dirty="0" smtClean="0"/>
              <a:t>差你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3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61</TotalTime>
  <Words>103</Words>
  <Application>Microsoft Office PowerPoint</Application>
  <PresentationFormat>如螢幕大小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佈景主題3</vt:lpstr>
      <vt:lpstr>照樣差你</vt:lpstr>
      <vt:lpstr>照樣差你</vt:lpstr>
      <vt:lpstr>照樣差你</vt:lpstr>
      <vt:lpstr>照樣差你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照樣差你</dc:title>
  <dc:creator>DAIDUONG</dc:creator>
  <cp:lastModifiedBy>DAIDUONG</cp:lastModifiedBy>
  <cp:revision>3</cp:revision>
  <dcterms:created xsi:type="dcterms:W3CDTF">2013-05-18T23:49:47Z</dcterms:created>
  <dcterms:modified xsi:type="dcterms:W3CDTF">2013-05-19T03:17:51Z</dcterms:modified>
</cp:coreProperties>
</file>