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5" name="副標題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1" name="日期版面配置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圖片版面配置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標題版面配置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7" name="日期版面配置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A910ECA-EBCF-4A0D-B2F1-F4B03B0FC463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2A7A8AD-4158-4A76-90D5-60C255F1D4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燃動生命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9416"/>
            <a:ext cx="8143900" cy="484632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靜靜</a:t>
            </a:r>
            <a:r>
              <a:rPr lang="zh-TW" altLang="en-US" sz="5400" dirty="0" smtClean="0"/>
              <a:t>驀然回首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昨天</a:t>
            </a:r>
            <a:r>
              <a:rPr lang="zh-TW" altLang="en-US" sz="5400" dirty="0"/>
              <a:t>喜與</a:t>
            </a:r>
            <a:r>
              <a:rPr lang="zh-TW" altLang="en-US" sz="5400" dirty="0" smtClean="0"/>
              <a:t>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曾</a:t>
            </a:r>
            <a:r>
              <a:rPr lang="zh-TW" altLang="en-US" sz="5400" dirty="0"/>
              <a:t>遇狂風</a:t>
            </a:r>
            <a:r>
              <a:rPr lang="zh-TW" altLang="en-US" sz="5400" dirty="0" smtClean="0"/>
              <a:t>激流  挫敗時候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念</a:t>
            </a:r>
            <a:r>
              <a:rPr lang="zh-TW" altLang="en-US" sz="5400" dirty="0"/>
              <a:t>記是誰</a:t>
            </a:r>
            <a:r>
              <a:rPr lang="zh-TW" altLang="en-US" sz="5400" dirty="0" smtClean="0"/>
              <a:t>留守  成</a:t>
            </a:r>
            <a:r>
              <a:rPr lang="zh-TW" altLang="en-US" sz="5400" dirty="0"/>
              <a:t>良牧恩</a:t>
            </a:r>
            <a:r>
              <a:rPr lang="zh-TW" altLang="en-US" sz="5400" dirty="0" smtClean="0"/>
              <a:t>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燃</a:t>
            </a:r>
            <a:r>
              <a:rPr lang="zh-TW" altLang="en-US" sz="5400" dirty="0"/>
              <a:t>亮漆黑變</a:t>
            </a:r>
            <a:r>
              <a:rPr lang="zh-TW" altLang="en-US" sz="5400" dirty="0" smtClean="0"/>
              <a:t>白晝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燃動生命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主恩壯闊浩瀚</a:t>
            </a:r>
          </a:p>
          <a:p>
            <a:pPr algn="ctr">
              <a:buNone/>
            </a:pPr>
            <a:r>
              <a:rPr lang="zh-TW" altLang="en-US" sz="5400" dirty="0"/>
              <a:t>高山低谷那懼去</a:t>
            </a:r>
            <a:r>
              <a:rPr lang="zh-TW" altLang="en-US" sz="5400" dirty="0" smtClean="0"/>
              <a:t>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繼續</a:t>
            </a:r>
            <a:r>
              <a:rPr lang="zh-TW" altLang="en-US" sz="5400" dirty="0"/>
              <a:t>成長</a:t>
            </a:r>
          </a:p>
          <a:p>
            <a:pPr algn="ctr">
              <a:buNone/>
            </a:pPr>
            <a:r>
              <a:rPr lang="zh-TW" altLang="en-US" sz="5400" dirty="0"/>
              <a:t>憑信望愛堅定膽壯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燃動生命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聽凱歌從天降</a:t>
            </a:r>
          </a:p>
          <a:p>
            <a:pPr algn="ctr">
              <a:buNone/>
            </a:pPr>
            <a:r>
              <a:rPr lang="zh-TW" altLang="en-US" sz="5400" dirty="0"/>
              <a:t>在我心燃動熾熱</a:t>
            </a:r>
            <a:r>
              <a:rPr lang="zh-TW" altLang="en-US" sz="5400" dirty="0" smtClean="0"/>
              <a:t>盼望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沿路</a:t>
            </a:r>
            <a:r>
              <a:rPr lang="zh-TW" altLang="en-US" sz="5400" dirty="0"/>
              <a:t>有你護航</a:t>
            </a:r>
          </a:p>
          <a:p>
            <a:pPr algn="ctr">
              <a:buNone/>
            </a:pPr>
            <a:r>
              <a:rPr lang="zh-TW" altLang="en-US" sz="5400" dirty="0"/>
              <a:t>向標竿奔</a:t>
            </a:r>
            <a:r>
              <a:rPr lang="zh-TW" altLang="en-US" sz="5400" dirty="0" smtClean="0"/>
              <a:t>往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燃動生命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9416"/>
            <a:ext cx="8143900" cy="484632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歌聲共鳴</a:t>
            </a:r>
            <a:r>
              <a:rPr lang="zh-TW" altLang="en-US" sz="5400" dirty="0" smtClean="0"/>
              <a:t>迴響  要</a:t>
            </a:r>
            <a:r>
              <a:rPr lang="zh-TW" altLang="en-US" sz="5400" dirty="0"/>
              <a:t>把光</a:t>
            </a:r>
            <a:r>
              <a:rPr lang="zh-TW" altLang="en-US" sz="5400" dirty="0" smtClean="0"/>
              <a:t>發揚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蒙</a:t>
            </a:r>
            <a:r>
              <a:rPr lang="zh-TW" altLang="en-US" sz="5400" dirty="0"/>
              <a:t>召奏出</a:t>
            </a:r>
            <a:r>
              <a:rPr lang="zh-TW" altLang="en-US" sz="5400" dirty="0" smtClean="0"/>
              <a:t>音符  獻</a:t>
            </a:r>
            <a:r>
              <a:rPr lang="zh-TW" altLang="en-US" sz="5400" dirty="0"/>
              <a:t>在壇</a:t>
            </a:r>
            <a:r>
              <a:rPr lang="zh-TW" altLang="en-US" sz="5400" dirty="0" smtClean="0"/>
              <a:t>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奉</a:t>
            </a:r>
            <a:r>
              <a:rPr lang="zh-TW" altLang="en-US" sz="5400" dirty="0"/>
              <a:t>你旨意</a:t>
            </a:r>
            <a:r>
              <a:rPr lang="zh-TW" altLang="en-US" sz="5400" dirty="0" smtClean="0"/>
              <a:t>同心  抬頭</a:t>
            </a:r>
            <a:r>
              <a:rPr lang="zh-TW" altLang="en-US" sz="5400" dirty="0"/>
              <a:t>共</a:t>
            </a:r>
            <a:r>
              <a:rPr lang="zh-TW" altLang="en-US" sz="5400" dirty="0" smtClean="0"/>
              <a:t>高唱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朝</a:t>
            </a:r>
            <a:r>
              <a:rPr lang="zh-TW" altLang="en-US" sz="5400" dirty="0"/>
              <a:t>著主牽引路向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燃動生命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主恩壯闊浩瀚</a:t>
            </a:r>
          </a:p>
          <a:p>
            <a:pPr algn="ctr">
              <a:buNone/>
            </a:pPr>
            <a:r>
              <a:rPr lang="zh-TW" altLang="en-US" sz="5400" dirty="0"/>
              <a:t>高山低谷那懼去</a:t>
            </a:r>
            <a:r>
              <a:rPr lang="zh-TW" altLang="en-US" sz="5400" dirty="0" smtClean="0"/>
              <a:t>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繼續</a:t>
            </a:r>
            <a:r>
              <a:rPr lang="zh-TW" altLang="en-US" sz="5400" dirty="0"/>
              <a:t>成長</a:t>
            </a:r>
          </a:p>
          <a:p>
            <a:pPr algn="ctr">
              <a:buNone/>
            </a:pPr>
            <a:r>
              <a:rPr lang="zh-TW" altLang="en-US" sz="5400" dirty="0"/>
              <a:t>憑信望愛堅定膽壯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燃動生命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聽凱歌從天降</a:t>
            </a:r>
          </a:p>
          <a:p>
            <a:pPr algn="ctr">
              <a:buNone/>
            </a:pPr>
            <a:r>
              <a:rPr lang="zh-TW" altLang="en-US" sz="5400" dirty="0"/>
              <a:t>在我心燃動熾熱</a:t>
            </a:r>
            <a:r>
              <a:rPr lang="zh-TW" altLang="en-US" sz="5400" dirty="0" smtClean="0"/>
              <a:t>盼望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沿路</a:t>
            </a:r>
            <a:r>
              <a:rPr lang="zh-TW" altLang="en-US" sz="5400" dirty="0"/>
              <a:t>有你護航</a:t>
            </a:r>
          </a:p>
          <a:p>
            <a:pPr algn="ctr">
              <a:buNone/>
            </a:pPr>
            <a:r>
              <a:rPr lang="zh-TW" altLang="en-US" sz="5400" dirty="0"/>
              <a:t>向標竿奔往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燃動生命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榮耀聖潔國度</a:t>
            </a:r>
          </a:p>
          <a:p>
            <a:pPr algn="ctr">
              <a:buNone/>
            </a:pPr>
            <a:r>
              <a:rPr lang="zh-TW" altLang="en-US" sz="5400" dirty="0"/>
              <a:t>我一心嚮往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華麗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華麗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華麗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</TotalTime>
  <Words>159</Words>
  <Application>Microsoft Office PowerPoint</Application>
  <PresentationFormat>如螢幕大小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華麗</vt:lpstr>
      <vt:lpstr>燃動生命</vt:lpstr>
      <vt:lpstr>燃動生命</vt:lpstr>
      <vt:lpstr>燃動生命</vt:lpstr>
      <vt:lpstr>燃動生命</vt:lpstr>
      <vt:lpstr>燃動生命</vt:lpstr>
      <vt:lpstr>燃動生命</vt:lpstr>
      <vt:lpstr>燃動生命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燃動生命</dc:title>
  <dc:creator>大唐</dc:creator>
  <cp:lastModifiedBy>大唐</cp:lastModifiedBy>
  <cp:revision>1</cp:revision>
  <dcterms:created xsi:type="dcterms:W3CDTF">2016-12-11T01:01:05Z</dcterms:created>
  <dcterms:modified xsi:type="dcterms:W3CDTF">2016-12-11T01:03:12Z</dcterms:modified>
</cp:coreProperties>
</file>