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A796-9803-4ECE-AF70-81E7CDF05AE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8B0D-F881-4811-9B4D-8AB364E7FA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這生願能合你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真愛熱誠盡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身心化為活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交給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也決意耗盡這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去奮鬥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挫折仍未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改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盼（唯盼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這生（將一生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不屈不撓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不捨不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愛活出基督的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些微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神啊（神啊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作主（掌管這遍地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世界終可得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我盡這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燃盡每一分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神啊（神啊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作主（掌管這遍地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世界終可得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我盡這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奮鬥  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149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佈景主題11</vt:lpstr>
      <vt:lpstr>燃盡每一分</vt:lpstr>
      <vt:lpstr>燃盡每一分</vt:lpstr>
      <vt:lpstr>燃盡每一分</vt:lpstr>
      <vt:lpstr>燃盡每一分</vt:lpstr>
      <vt:lpstr>燃盡每一分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燃盡每一分</dc:title>
  <dc:creator>User</dc:creator>
  <cp:lastModifiedBy>User</cp:lastModifiedBy>
  <cp:revision>1</cp:revision>
  <dcterms:created xsi:type="dcterms:W3CDTF">2017-07-29T06:32:28Z</dcterms:created>
  <dcterms:modified xsi:type="dcterms:W3CDTF">2017-07-29T06:32:59Z</dcterms:modified>
</cp:coreProperties>
</file>