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3BE0-7743-45DC-B6B0-EBE0B7C735AE}" type="datetimeFigureOut">
              <a:rPr lang="zh-TW" altLang="en-US" smtClean="0"/>
              <a:pPr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964-CBF8-469A-B37D-660F6FC5B3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3BE0-7743-45DC-B6B0-EBE0B7C735AE}" type="datetimeFigureOut">
              <a:rPr lang="zh-TW" altLang="en-US" smtClean="0"/>
              <a:pPr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964-CBF8-469A-B37D-660F6FC5B3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3BE0-7743-45DC-B6B0-EBE0B7C735AE}" type="datetimeFigureOut">
              <a:rPr lang="zh-TW" altLang="en-US" smtClean="0"/>
              <a:pPr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964-CBF8-469A-B37D-660F6FC5B3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3BE0-7743-45DC-B6B0-EBE0B7C735AE}" type="datetimeFigureOut">
              <a:rPr lang="zh-TW" altLang="en-US" smtClean="0"/>
              <a:pPr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964-CBF8-469A-B37D-660F6FC5B3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3BE0-7743-45DC-B6B0-EBE0B7C735AE}" type="datetimeFigureOut">
              <a:rPr lang="zh-TW" altLang="en-US" smtClean="0"/>
              <a:pPr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964-CBF8-469A-B37D-660F6FC5B3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3BE0-7743-45DC-B6B0-EBE0B7C735AE}" type="datetimeFigureOut">
              <a:rPr lang="zh-TW" altLang="en-US" smtClean="0"/>
              <a:pPr/>
              <a:t>2018/7/24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964-CBF8-469A-B37D-660F6FC5B3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3BE0-7743-45DC-B6B0-EBE0B7C735AE}" type="datetimeFigureOut">
              <a:rPr lang="zh-TW" altLang="en-US" smtClean="0"/>
              <a:pPr/>
              <a:t>2018/7/24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964-CBF8-469A-B37D-660F6FC5B3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3BE0-7743-45DC-B6B0-EBE0B7C735AE}" type="datetimeFigureOut">
              <a:rPr lang="zh-TW" altLang="en-US" smtClean="0"/>
              <a:pPr/>
              <a:t>2018/7/24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964-CBF8-469A-B37D-660F6FC5B3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3BE0-7743-45DC-B6B0-EBE0B7C735AE}" type="datetimeFigureOut">
              <a:rPr lang="zh-TW" altLang="en-US" smtClean="0"/>
              <a:pPr/>
              <a:t>2018/7/24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964-CBF8-469A-B37D-660F6FC5B3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3BE0-7743-45DC-B6B0-EBE0B7C735AE}" type="datetimeFigureOut">
              <a:rPr lang="zh-TW" altLang="en-US" smtClean="0"/>
              <a:pPr/>
              <a:t>2018/7/24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964-CBF8-469A-B37D-660F6FC5B3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3BE0-7743-45DC-B6B0-EBE0B7C735AE}" type="datetimeFigureOut">
              <a:rPr lang="zh-TW" altLang="en-US" smtClean="0"/>
              <a:pPr/>
              <a:t>2018/7/24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A964-CBF8-469A-B37D-660F6FC5B3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53BE0-7743-45DC-B6B0-EBE0B7C735AE}" type="datetimeFigureOut">
              <a:rPr lang="zh-TW" altLang="en-US" smtClean="0"/>
              <a:pPr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A964-CBF8-469A-B37D-660F6FC5B3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父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啊我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向祢呼求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祢知道我最深的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意念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明瞭我內裏的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祢從不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定罪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有憐憫和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溫柔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的光照亮我心扉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父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啊我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向祢呼求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我追想祢過往的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作為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思念祢同在的榮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顏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的心渴想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乾旱之地盼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雨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神啊求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祢留心聽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父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啊我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向祢呼求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父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啊我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向祢呼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醫治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我裏面的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破碎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我的心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發昏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我到更高之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我高過四面的仇敵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父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啊我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向祢呼求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我要倚靠祢的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慈愛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因祢的救恩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快樂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容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我到祢聖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瞻仰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祢榮耀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歡樂的嘴唇讚美祢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150</Words>
  <Application>Microsoft Office PowerPoint</Application>
  <PresentationFormat>如螢幕大小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父啊我向祢呼求</vt:lpstr>
      <vt:lpstr>父啊我向祢呼求</vt:lpstr>
      <vt:lpstr>父啊我向祢呼求</vt:lpstr>
      <vt:lpstr>父啊我向祢呼求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父啊我向祢呼求</dc:title>
  <dc:creator>大唐</dc:creator>
  <cp:lastModifiedBy>大唐</cp:lastModifiedBy>
  <cp:revision>2</cp:revision>
  <dcterms:created xsi:type="dcterms:W3CDTF">2017-01-22T00:28:36Z</dcterms:created>
  <dcterms:modified xsi:type="dcterms:W3CDTF">2018-07-24T12:40:44Z</dcterms:modified>
</cp:coreProperties>
</file>