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735708FF-DFCB-45B9-909C-6E12636A3F95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4316D06-B010-4BA6-BCCE-29B9C5CF8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爸媽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他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愛心似水長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流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只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求孩子天天樂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悠悠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給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我温暖挽我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手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sz="5400" dirty="0" smtClean="0">
                <a:latin typeface="標楷體" pitchFamily="65" charset="-120"/>
                <a:ea typeface="標楷體" pitchFamily="65" charset="-120"/>
              </a:rPr>
              <a:t>Oh Daddy  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多謝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您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爸媽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她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工作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不會多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停留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只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求孩子</a:t>
            </a:r>
            <a:r>
              <a:rPr lang="zh-TW" altLang="en-US" sz="5400">
                <a:latin typeface="標楷體" pitchFamily="65" charset="-120"/>
                <a:ea typeface="標楷體" pitchFamily="65" charset="-120"/>
              </a:rPr>
              <a:t>天天</a:t>
            </a:r>
            <a:r>
              <a:rPr lang="zh-TW" altLang="en-US" sz="5400" smtClean="0">
                <a:latin typeface="標楷體" pitchFamily="65" charset="-120"/>
                <a:ea typeface="標楷體" pitchFamily="65" charset="-120"/>
              </a:rPr>
              <a:t>都足夠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給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我飽暖無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擔憂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sz="5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sz="5400" dirty="0">
                <a:latin typeface="標楷體" pitchFamily="65" charset="-120"/>
                <a:ea typeface="標楷體" pitchFamily="65" charset="-120"/>
              </a:rPr>
              <a:t>Oh </a:t>
            </a:r>
            <a:r>
              <a:rPr lang="en-US" sz="5400" dirty="0" smtClean="0">
                <a:latin typeface="標楷體" pitchFamily="65" charset="-120"/>
                <a:ea typeface="標楷體" pitchFamily="65" charset="-120"/>
              </a:rPr>
              <a:t>Mommy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  多謝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您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爸媽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天天照料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每日</a:t>
            </a:r>
            <a:r>
              <a:rPr lang="zh-TW" altLang="en-US" sz="5400" dirty="0"/>
              <a:t>循循地教導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謝謝</a:t>
            </a:r>
            <a:r>
              <a:rPr lang="zh-TW" altLang="en-US" sz="5400" dirty="0"/>
              <a:t>天父賜給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爸</a:t>
            </a:r>
            <a:r>
              <a:rPr lang="zh-TW" altLang="en-US" sz="5400" dirty="0"/>
              <a:t>媽無窮盡的愛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爸媽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一顆孝心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您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存留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只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祈求雙親都多福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蔭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準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給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您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說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聲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sz="5400" dirty="0" smtClean="0">
                <a:latin typeface="標楷體" pitchFamily="65" charset="-120"/>
                <a:ea typeface="標楷體" pitchFamily="65" charset="-120"/>
              </a:rPr>
              <a:t>Oh Daddy Mommy</a:t>
            </a: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多謝您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8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7</TotalTime>
  <Words>112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佈景主題8</vt:lpstr>
      <vt:lpstr>爸媽 I love you</vt:lpstr>
      <vt:lpstr>爸媽 I love you</vt:lpstr>
      <vt:lpstr>爸媽 I love you</vt:lpstr>
      <vt:lpstr>爸媽 I love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 I love you</dc:title>
  <dc:creator>DAIDUONG</dc:creator>
  <cp:lastModifiedBy>大唐</cp:lastModifiedBy>
  <cp:revision>6</cp:revision>
  <dcterms:created xsi:type="dcterms:W3CDTF">2014-06-14T08:58:44Z</dcterms:created>
  <dcterms:modified xsi:type="dcterms:W3CDTF">2017-03-06T11:14:30Z</dcterms:modified>
</cp:coreProperties>
</file>