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545BE49-AB17-45DF-AD8D-FC302726AF4D}" type="datetimeFigureOut">
              <a:rPr lang="zh-TW" altLang="en-US" smtClean="0"/>
              <a:t>2013/6/15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7C764-96BA-4DB1-9C99-E6ADE5E33A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BE49-AB17-45DF-AD8D-FC302726AF4D}" type="datetimeFigureOut">
              <a:rPr lang="zh-TW" altLang="en-US" smtClean="0"/>
              <a:t>2013/6/15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C764-96BA-4DB1-9C99-E6ADE5E33A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545BE49-AB17-45DF-AD8D-FC302726AF4D}" type="datetimeFigureOut">
              <a:rPr lang="zh-TW" altLang="en-US" smtClean="0"/>
              <a:t>2013/6/15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2A7C764-96BA-4DB1-9C99-E6ADE5E33A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BE49-AB17-45DF-AD8D-FC302726AF4D}" type="datetimeFigureOut">
              <a:rPr lang="zh-TW" altLang="en-US" smtClean="0"/>
              <a:t>2013/6/15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A7C764-96BA-4DB1-9C99-E6ADE5E33A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BE49-AB17-45DF-AD8D-FC302726AF4D}" type="datetimeFigureOut">
              <a:rPr lang="zh-TW" altLang="en-US" smtClean="0"/>
              <a:t>2013/6/15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2A7C764-96BA-4DB1-9C99-E6ADE5E33A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545BE49-AB17-45DF-AD8D-FC302726AF4D}" type="datetimeFigureOut">
              <a:rPr lang="zh-TW" altLang="en-US" smtClean="0"/>
              <a:t>2013/6/15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2A7C764-96BA-4DB1-9C99-E6ADE5E33A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545BE49-AB17-45DF-AD8D-FC302726AF4D}" type="datetimeFigureOut">
              <a:rPr lang="zh-TW" altLang="en-US" smtClean="0"/>
              <a:t>2013/6/15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2A7C764-96BA-4DB1-9C99-E6ADE5E33A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BE49-AB17-45DF-AD8D-FC302726AF4D}" type="datetimeFigureOut">
              <a:rPr lang="zh-TW" altLang="en-US" smtClean="0"/>
              <a:t>2013/6/15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A7C764-96BA-4DB1-9C99-E6ADE5E33A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BE49-AB17-45DF-AD8D-FC302726AF4D}" type="datetimeFigureOut">
              <a:rPr lang="zh-TW" altLang="en-US" smtClean="0"/>
              <a:t>2013/6/15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7C764-96BA-4DB1-9C99-E6ADE5E33A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BE49-AB17-45DF-AD8D-FC302726AF4D}" type="datetimeFigureOut">
              <a:rPr lang="zh-TW" altLang="en-US" smtClean="0"/>
              <a:t>2013/6/15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A7C764-96BA-4DB1-9C99-E6ADE5E33A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545BE49-AB17-45DF-AD8D-FC302726AF4D}" type="datetimeFigureOut">
              <a:rPr lang="zh-TW" altLang="en-US" smtClean="0"/>
              <a:t>2013/6/15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2A7C764-96BA-4DB1-9C99-E6ADE5E33A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545BE49-AB17-45DF-AD8D-FC302726AF4D}" type="datetimeFigureOut">
              <a:rPr lang="zh-TW" altLang="en-US" smtClean="0"/>
              <a:t>2013/6/15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2A7C764-96BA-4DB1-9C99-E6ADE5E33A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爸媽我未</a:t>
            </a:r>
            <a:r>
              <a:rPr lang="zh-TW" altLang="en-US" dirty="0" smtClean="0"/>
              <a:t>忘記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每天清晨 達至黎明 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一</a:t>
            </a:r>
            <a:r>
              <a:rPr lang="zh-TW" altLang="en-US" sz="5400" dirty="0"/>
              <a:t>雙手為誰困或倦 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爸</a:t>
            </a:r>
            <a:r>
              <a:rPr lang="zh-TW" altLang="en-US" sz="5400" dirty="0"/>
              <a:t>媽我未</a:t>
            </a:r>
            <a:r>
              <a:rPr lang="zh-TW" altLang="en-US" sz="5400" dirty="0" smtClean="0"/>
              <a:t>忘記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/>
              <a:t>如何的艱辛 </a:t>
            </a:r>
            <a:r>
              <a:rPr lang="zh-TW" altLang="en-US" sz="5400" dirty="0" smtClean="0"/>
              <a:t>給予</a:t>
            </a:r>
            <a:r>
              <a:rPr lang="zh-TW" altLang="en-US" sz="5400" dirty="0"/>
              <a:t>我一切 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不</a:t>
            </a:r>
            <a:r>
              <a:rPr lang="zh-TW" altLang="en-US" sz="5400" dirty="0"/>
              <a:t>需掛憂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爸媽我未</a:t>
            </a:r>
            <a:r>
              <a:rPr lang="zh-TW" altLang="en-US" dirty="0" smtClean="0"/>
              <a:t>忘記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smtClean="0"/>
              <a:t>是</a:t>
            </a:r>
            <a:r>
              <a:rPr lang="zh-TW" altLang="en-US" sz="5400" dirty="0"/>
              <a:t>您不嫌煩 伴我同行 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一雙</a:t>
            </a:r>
            <a:r>
              <a:rPr lang="zh-TW" altLang="en-US" sz="5400" dirty="0"/>
              <a:t>眼為誰滲著淚 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爸</a:t>
            </a:r>
            <a:r>
              <a:rPr lang="zh-TW" altLang="en-US" sz="5400" dirty="0"/>
              <a:t>媽我未忘記 如何的關心 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安慰</a:t>
            </a:r>
            <a:r>
              <a:rPr lang="zh-TW" altLang="en-US" sz="5400" dirty="0"/>
              <a:t>與指引 </a:t>
            </a:r>
            <a:r>
              <a:rPr lang="zh-TW" altLang="en-US" sz="5400" dirty="0" smtClean="0"/>
              <a:t>只</a:t>
            </a:r>
            <a:r>
              <a:rPr lang="zh-TW" altLang="en-US" sz="5400" dirty="0"/>
              <a:t>盼﻿</a:t>
            </a:r>
            <a:r>
              <a:rPr lang="zh-TW" altLang="en-US" sz="5400" dirty="0" smtClean="0"/>
              <a:t>終</a:t>
            </a:r>
            <a:r>
              <a:rPr lang="zh-TW" altLang="en-US" sz="5400" dirty="0"/>
              <a:t>此生 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答謝</a:t>
            </a:r>
            <a:r>
              <a:rPr lang="zh-TW" altLang="en-US" sz="5400" dirty="0"/>
              <a:t>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爸媽我未</a:t>
            </a:r>
            <a:r>
              <a:rPr lang="zh-TW" altLang="en-US" dirty="0" smtClean="0"/>
              <a:t>忘記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 知否心裡無盡</a:t>
            </a:r>
            <a:r>
              <a:rPr lang="zh-TW" altLang="en-US" sz="5400" dirty="0" smtClean="0"/>
              <a:t>記憶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此刻</a:t>
            </a:r>
            <a:r>
              <a:rPr lang="zh-TW" altLang="en-US" sz="5400" dirty="0"/>
              <a:t>飄進我的思海裡 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不休</a:t>
            </a:r>
            <a:r>
              <a:rPr lang="zh-TW" altLang="en-US" sz="5400" dirty="0"/>
              <a:t>不止父母恩 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從小</a:t>
            </a:r>
            <a:r>
              <a:rPr lang="zh-TW" altLang="en-US" sz="5400" dirty="0"/>
              <a:t>養育是您心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爸媽我未</a:t>
            </a:r>
            <a:r>
              <a:rPr lang="zh-TW" altLang="en-US" dirty="0" smtClean="0"/>
              <a:t>忘記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多麼真摰甜蜜記憶 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一一</a:t>
            </a:r>
            <a:r>
              <a:rPr lang="zh-TW" altLang="en-US" sz="5400" dirty="0"/>
              <a:t>湧進我的心坎裡 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此</a:t>
            </a:r>
            <a:r>
              <a:rPr lang="zh-TW" altLang="en-US" sz="5400" dirty="0"/>
              <a:t>心感激為我一切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</TotalTime>
  <Words>93</Words>
  <Application>Microsoft Office PowerPoint</Application>
  <PresentationFormat>如螢幕大小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中庸</vt:lpstr>
      <vt:lpstr>爸媽我未忘記</vt:lpstr>
      <vt:lpstr>爸媽我未忘記</vt:lpstr>
      <vt:lpstr>爸媽我未忘記</vt:lpstr>
      <vt:lpstr>爸媽我未忘記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爸媽我未忘記</dc:title>
  <dc:creator>DAIDUONG</dc:creator>
  <cp:lastModifiedBy>DAIDUONG</cp:lastModifiedBy>
  <cp:revision>1</cp:revision>
  <dcterms:created xsi:type="dcterms:W3CDTF">2013-06-15T05:25:35Z</dcterms:created>
  <dcterms:modified xsi:type="dcterms:W3CDTF">2013-06-15T05:32:16Z</dcterms:modified>
</cp:coreProperties>
</file>