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10717-7C45-497C-AE69-0BF6BE684E8A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4769E-16C6-43C0-9631-7BA47D6243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14550"/>
            <a:ext cx="7924800" cy="1771650"/>
          </a:xfrm>
        </p:spPr>
        <p:txBody>
          <a:bodyPr>
            <a:noAutofit/>
          </a:bodyPr>
          <a:lstStyle>
            <a:lvl1pPr algn="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12192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810" y="4828310"/>
            <a:ext cx="6780213" cy="640080"/>
          </a:xfrm>
        </p:spPr>
        <p:txBody>
          <a:bodyPr anchor="b"/>
          <a:lstStyle>
            <a:lvl1pPr algn="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8811" y="5486400"/>
            <a:ext cx="6780212" cy="640358"/>
          </a:xfrm>
        </p:spPr>
        <p:txBody>
          <a:bodyPr/>
          <a:lstStyle>
            <a:lvl1pPr marL="0" indent="0" algn="r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550863" y="685800"/>
            <a:ext cx="8138160" cy="38404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6623" y="1005840"/>
            <a:ext cx="7406640" cy="3200400"/>
          </a:xfrm>
          <a:solidFill>
            <a:schemeClr val="tx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575304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18204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00800" y="914400"/>
            <a:ext cx="2514600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6743700" y="1257300"/>
            <a:ext cx="1828800" cy="41148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, Alt.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66160" y="34290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3886200" y="37719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57300"/>
            <a:ext cx="4700016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924300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400800" y="3427413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742113" y="3770313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35814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3924300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6400800" y="914400"/>
            <a:ext cx="2514600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6"/>
          </p:nvPr>
        </p:nvSpPr>
        <p:spPr>
          <a:xfrm>
            <a:off x="6742113" y="1261872"/>
            <a:ext cx="1828800" cy="160020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4" y="699247"/>
            <a:ext cx="1667435" cy="50141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699247"/>
            <a:ext cx="6037729" cy="50141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 anchor="b" anchorCtr="0"/>
          <a:lstStyle>
            <a:lvl1pPr algn="r">
              <a:defRPr sz="3600" b="0" i="0" cap="all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05200"/>
            <a:ext cx="7772400" cy="9017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 rot="2783796">
            <a:off x="6232" y="-270992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"/>
              </a:rPr>
              <a:t>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36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400" y="1515035"/>
            <a:ext cx="3200400" cy="639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400" y="2285999"/>
            <a:ext cx="32004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 rot="13549715">
            <a:off x="8120300" y="5774378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80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2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sym typeface="Wingdings 2"/>
              </a:rPr>
              <a:t></a:t>
            </a:r>
            <a:endParaRPr sz="8000"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2">
                      <a:lumMod val="20000"/>
                      <a:lumOff val="80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273050"/>
            <a:ext cx="2680447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914400"/>
            <a:ext cx="5338763" cy="47990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53" y="1905001"/>
            <a:ext cx="2223247" cy="4037012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1341" y="6539753"/>
            <a:ext cx="1828800" cy="228600"/>
          </a:xfrm>
        </p:spPr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4320"/>
            <a:ext cx="2679192" cy="11612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901952"/>
            <a:ext cx="2221992" cy="4041648"/>
          </a:xfrm>
        </p:spPr>
        <p:txBody>
          <a:bodyPr/>
          <a:lstStyle>
            <a:lvl1pPr marL="0" indent="0">
              <a:buNone/>
              <a:defRPr sz="1400" i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75304" y="914400"/>
            <a:ext cx="5340096" cy="4800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95344" y="1234440"/>
            <a:ext cx="4700016" cy="4160520"/>
          </a:xfrm>
          <a:solidFill>
            <a:schemeClr val="bg1"/>
          </a:solidFill>
          <a:effectLst>
            <a:innerShdw blurRad="152400">
              <a:schemeClr val="bg2">
                <a:lumMod val="25000"/>
              </a:schemeClr>
            </a:innerShdw>
            <a:softEdge rad="19050"/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6002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341" y="6539753"/>
            <a:ext cx="1828800" cy="228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E3722F25-09CB-4AEA-AA75-C9D4964244AB}" type="datetimeFigureOut">
              <a:rPr lang="zh-TW" altLang="en-US" smtClean="0"/>
              <a:pPr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3400" y="6539753"/>
            <a:ext cx="3657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39753"/>
            <a:ext cx="609600" cy="2286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CE94284-E317-43EB-8ECA-714D65085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500"/>
        </a:spcBef>
        <a:buFont typeface="Wingdings" pitchFamily="2" charset="2"/>
        <a:buChar char="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-457200" algn="l" defTabSz="914400" rtl="0" eaLnBrk="1" latinLnBrk="0" hangingPunct="1">
        <a:spcBef>
          <a:spcPts val="1500"/>
        </a:spcBef>
        <a:buFont typeface="Wingdings" pitchFamily="2" charset="2"/>
        <a:buChar char="Ï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74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457200" algn="l" defTabSz="914400" rtl="0" eaLnBrk="1" latinLnBrk="0" hangingPunct="1">
        <a:spcBef>
          <a:spcPts val="1500"/>
        </a:spcBef>
        <a:buFont typeface="Century" pitchFamily="18" charset="0"/>
        <a:buChar char="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indent="-457200" algn="l" defTabSz="914400" rtl="0" eaLnBrk="1" latinLnBrk="0" hangingPunct="1">
        <a:spcBef>
          <a:spcPts val="1500"/>
        </a:spcBef>
        <a:buFont typeface="Wingdings" pitchFamily="2" charset="2"/>
        <a:buChar char="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牧人們歡騰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善牧</a:t>
            </a:r>
            <a:r>
              <a:rPr lang="zh-TW" altLang="en-US" sz="5400" dirty="0" smtClean="0"/>
              <a:t>良人 今</a:t>
            </a:r>
            <a:r>
              <a:rPr lang="zh-TW" altLang="en-US" sz="5400" dirty="0"/>
              <a:t>來</a:t>
            </a:r>
            <a:r>
              <a:rPr lang="zh-TW" altLang="en-US" sz="5400" dirty="0" smtClean="0"/>
              <a:t>歡騰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歡騰 歡騰 歡騰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時候已</a:t>
            </a:r>
            <a:r>
              <a:rPr lang="zh-TW" altLang="en-US" sz="5400" dirty="0" smtClean="0"/>
              <a:t>到 今</a:t>
            </a:r>
            <a:r>
              <a:rPr lang="zh-TW" altLang="en-US" sz="5400" dirty="0"/>
              <a:t>當</a:t>
            </a:r>
            <a:r>
              <a:rPr lang="zh-TW" altLang="en-US" sz="5400" dirty="0" smtClean="0"/>
              <a:t>歌頌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歡騰 歡騰 歡騰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牧人們歡騰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 smtClean="0"/>
              <a:t>拋下</a:t>
            </a:r>
            <a:r>
              <a:rPr lang="zh-TW" altLang="en-US" sz="5400" b="1" dirty="0" smtClean="0"/>
              <a:t>疑慮 撇開驚恐</a:t>
            </a:r>
            <a:endParaRPr lang="en-US" altLang="zh-TW" sz="5400" b="1" dirty="0" smtClean="0"/>
          </a:p>
          <a:p>
            <a:pPr lvl="0" algn="ctr">
              <a:buNone/>
            </a:pPr>
            <a:r>
              <a:rPr lang="zh-TW" altLang="en-US" sz="5400" b="1" dirty="0" smtClean="0"/>
              <a:t>歡騰 歡騰 歡騰 </a:t>
            </a:r>
            <a:endParaRPr lang="zh-TW" altLang="en-US" sz="5400" dirty="0" smtClean="0"/>
          </a:p>
          <a:p>
            <a:pPr algn="ctr">
              <a:buNone/>
            </a:pPr>
            <a:r>
              <a:rPr lang="zh-TW" altLang="en-US" sz="5400" b="1" dirty="0" smtClean="0"/>
              <a:t>讚美</a:t>
            </a:r>
            <a:r>
              <a:rPr lang="zh-TW" altLang="en-US" sz="5400" b="1" dirty="0" smtClean="0"/>
              <a:t>歌唱 歡樂揚聲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歡騰 歡騰 歡騰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牧人們歡騰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dirty="0"/>
              <a:t>樂日從此無</a:t>
            </a:r>
            <a:r>
              <a:rPr lang="zh-TW" altLang="en-US" sz="5400" dirty="0" smtClean="0"/>
              <a:t>煩惱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救主基督降生了</a:t>
            </a:r>
          </a:p>
          <a:p>
            <a:pPr algn="ctr">
              <a:buNone/>
            </a:pPr>
            <a:r>
              <a:rPr lang="zh-TW" altLang="en-US" sz="5400" dirty="0" smtClean="0"/>
              <a:t>當歡騰 當歡騰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歡騰 歡騰 歡騰</a:t>
            </a:r>
          </a:p>
          <a:p>
            <a:pPr algn="ctr">
              <a:buNone/>
            </a:pPr>
            <a:r>
              <a:rPr lang="zh-TW" altLang="en-US" sz="5400" dirty="0" smtClean="0"/>
              <a:t>基督</a:t>
            </a:r>
            <a:r>
              <a:rPr lang="zh-TW" altLang="en-US" sz="5400" dirty="0"/>
              <a:t>信徒同來</a:t>
            </a:r>
            <a:r>
              <a:rPr lang="zh-TW" altLang="en-US" sz="5400" dirty="0" smtClean="0"/>
              <a:t>歌唱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歡騰 歡騰 歡騰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牧人們歡騰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齊</a:t>
            </a:r>
            <a:r>
              <a:rPr lang="zh-TW" altLang="en-US" sz="5400" dirty="0" smtClean="0"/>
              <a:t>歌唱 歡騰 歡騰 歡騰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樂</a:t>
            </a:r>
            <a:r>
              <a:rPr lang="zh-TW" altLang="en-US" sz="5400" dirty="0"/>
              <a:t>日從此無</a:t>
            </a:r>
            <a:r>
              <a:rPr lang="zh-TW" altLang="en-US" sz="5400" dirty="0" smtClean="0"/>
              <a:t>煩惱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救主基督降生</a:t>
            </a:r>
            <a:r>
              <a:rPr lang="zh-TW" altLang="en-US" sz="5400" dirty="0" smtClean="0"/>
              <a:t>了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歡騰 歡騰 歡騰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牧人們歡騰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上帝</a:t>
            </a:r>
            <a:r>
              <a:rPr lang="zh-TW" altLang="en-US" sz="5400" dirty="0"/>
              <a:t>差祂從天</a:t>
            </a:r>
            <a:r>
              <a:rPr lang="zh-TW" altLang="en-US" sz="5400" dirty="0" smtClean="0"/>
              <a:t>降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救世人脫離</a:t>
            </a:r>
            <a:r>
              <a:rPr lang="zh-TW" altLang="en-US" sz="5400" dirty="0" smtClean="0"/>
              <a:t>滅亡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歡騰 歡騰 歡騰 當</a:t>
            </a:r>
            <a:r>
              <a:rPr lang="zh-TW" altLang="en-US" sz="5400" dirty="0"/>
              <a:t>歡騰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佈景主題4">
  <a:themeElements>
    <a:clrScheme name="Celebration">
      <a:dk1>
        <a:srgbClr val="49345F"/>
      </a:dk1>
      <a:lt1>
        <a:srgbClr val="DDD9C3"/>
      </a:lt1>
      <a:dk2>
        <a:srgbClr val="000000"/>
      </a:dk2>
      <a:lt2>
        <a:srgbClr val="FFFFFF"/>
      </a:lt2>
      <a:accent1>
        <a:srgbClr val="310095"/>
      </a:accent1>
      <a:accent2>
        <a:srgbClr val="886286"/>
      </a:accent2>
      <a:accent3>
        <a:srgbClr val="A082F5"/>
      </a:accent3>
      <a:accent4>
        <a:srgbClr val="5061C8"/>
      </a:accent4>
      <a:accent5>
        <a:srgbClr val="00AAAA"/>
      </a:accent5>
      <a:accent6>
        <a:srgbClr val="008040"/>
      </a:accent6>
      <a:hlink>
        <a:srgbClr val="A2A2FF"/>
      </a:hlink>
      <a:folHlink>
        <a:srgbClr val="CF9BF7"/>
      </a:folHlink>
    </a:clrScheme>
    <a:fontScheme name="Celebration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lebr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blipFill rotWithShape="1">
          <a:blip xmlns:r="http://schemas.openxmlformats.org/officeDocument/2006/relationships" r:embed="rId1">
            <a:duotone>
              <a:schemeClr val="phClr">
                <a:tint val="30000"/>
                <a:satMod val="175000"/>
              </a:schemeClr>
              <a:schemeClr val="phClr">
                <a:shade val="50000"/>
                <a:satMod val="115000"/>
              </a:schemeClr>
            </a:duotone>
          </a:blip>
          <a:tile tx="0" ty="0" sx="80000" sy="8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762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7800000"/>
            </a:lightRig>
          </a:scene3d>
          <a:sp3d>
            <a:bevelT w="63500" h="38100" prst="relaxedInset"/>
          </a:sp3d>
        </a:effectStyle>
      </a:effectStyleLst>
      <a:bgFillStyleLst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300000"/>
                <a:lumMod val="110000"/>
              </a:schemeClr>
              <a:schemeClr val="phClr">
                <a:shade val="50000"/>
                <a:satMod val="13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80000"/>
                <a:satMod val="115000"/>
              </a:schemeClr>
              <a:schemeClr val="phClr">
                <a:shade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5</TotalTime>
  <Words>103</Words>
  <Application>Microsoft Office PowerPoint</Application>
  <PresentationFormat>如螢幕大小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佈景主題4</vt:lpstr>
      <vt:lpstr>牧人們歡騰</vt:lpstr>
      <vt:lpstr>牧人們歡騰</vt:lpstr>
      <vt:lpstr>牧人們歡騰</vt:lpstr>
      <vt:lpstr>牧人們歡騰</vt:lpstr>
      <vt:lpstr>牧人們歡騰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牧人們歡騰</dc:title>
  <dc:creator>大唐</dc:creator>
  <cp:lastModifiedBy>大唐</cp:lastModifiedBy>
  <cp:revision>2</cp:revision>
  <dcterms:created xsi:type="dcterms:W3CDTF">2016-12-25T00:26:30Z</dcterms:created>
  <dcterms:modified xsi:type="dcterms:W3CDTF">2016-12-25T02:27:43Z</dcterms:modified>
</cp:coreProperties>
</file>