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6086C81-A268-47CB-997C-F08B70E38702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DC2040-0ED4-420C-A835-711AF5506C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牽我手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天父牽我手一起向前</a:t>
            </a:r>
            <a:r>
              <a:rPr lang="zh-TW" altLang="en-US" sz="5400" dirty="0" smtClean="0"/>
              <a:t>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生活</a:t>
            </a:r>
            <a:r>
              <a:rPr lang="zh-TW" altLang="en-US" sz="5400" dirty="0"/>
              <a:t>中有主相伴樂</a:t>
            </a:r>
            <a:r>
              <a:rPr lang="zh-TW" altLang="en-US" sz="5400" dirty="0" smtClean="0"/>
              <a:t>無窮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父牽我手一起向前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生命中有神應許不回首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牽我手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力量有</a:t>
            </a:r>
            <a:r>
              <a:rPr lang="zh-TW" altLang="en-US" sz="5400" dirty="0" smtClean="0"/>
              <a:t>盼望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主在我</a:t>
            </a:r>
            <a:r>
              <a:rPr lang="zh-TW" altLang="en-US" sz="5400" dirty="0" smtClean="0"/>
              <a:t>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道路入</a:t>
            </a:r>
            <a:r>
              <a:rPr lang="zh-TW" altLang="en-US" sz="5400" dirty="0" smtClean="0"/>
              <a:t>天堂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無人</a:t>
            </a:r>
            <a:r>
              <a:rPr lang="zh-TW" altLang="en-US" sz="5400" dirty="0"/>
              <a:t>能阻擋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牽我手</vt:lpstr>
      <vt:lpstr>牽我手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牽我手</dc:title>
  <dc:creator>大唐</dc:creator>
  <cp:lastModifiedBy>大唐</cp:lastModifiedBy>
  <cp:revision>1</cp:revision>
  <dcterms:created xsi:type="dcterms:W3CDTF">2014-12-31T12:47:32Z</dcterms:created>
  <dcterms:modified xsi:type="dcterms:W3CDTF">2014-12-31T12:53:13Z</dcterms:modified>
</cp:coreProperties>
</file>