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A425-1411-4172-B295-DB9F373D22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獻上感恩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獻上感恩的心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給至聖全能神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因他賜下獨生子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獻上感恩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如今軟弱者已得剛強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貧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窮者已成富足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都因為主已成就了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獻上感恩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如今軟弱者已得剛強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貧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窮者已成富足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都因為主已成就了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63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獻上感恩</vt:lpstr>
      <vt:lpstr>獻上感恩</vt:lpstr>
      <vt:lpstr>獻上感恩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獻上感恩</dc:title>
  <dc:creator>Microsoft Windows</dc:creator>
  <cp:lastModifiedBy>大唐</cp:lastModifiedBy>
  <cp:revision>3</cp:revision>
  <dcterms:created xsi:type="dcterms:W3CDTF">2012-12-23T03:31:40Z</dcterms:created>
  <dcterms:modified xsi:type="dcterms:W3CDTF">2017-11-20T07:57:45Z</dcterms:modified>
</cp:coreProperties>
</file>