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CDF0-D54D-42B9-BBD7-855BA25B4BF7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火熊熊來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膏厚厚濕衣襟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邁開征戰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旌旗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看我們為華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我們為精兵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讓我們重建大衛倒塌的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帳幕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起來堵住其中的破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重修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毀壞的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被擄的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你榮耀的國度降臨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80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獻上自己為祭</vt:lpstr>
      <vt:lpstr>獻上自己為祭</vt:lpstr>
      <vt:lpstr>獻上自己為祭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獻上自己為祭</dc:title>
  <dc:creator>User</dc:creator>
  <cp:lastModifiedBy>User</cp:lastModifiedBy>
  <cp:revision>1</cp:revision>
  <dcterms:created xsi:type="dcterms:W3CDTF">2017-08-20T00:39:32Z</dcterms:created>
  <dcterms:modified xsi:type="dcterms:W3CDTF">2017-08-20T00:41:18Z</dcterms:modified>
</cp:coreProperties>
</file>