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2014/7/19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在世間  萬有中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哪會有仿似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My Jesus my </a:t>
            </a:r>
            <a:r>
              <a:rPr lang="en-US" sz="4000" dirty="0" smtClean="0"/>
              <a:t>Savior</a:t>
            </a:r>
          </a:p>
          <a:p>
            <a:pPr algn="ctr">
              <a:buNone/>
            </a:pPr>
            <a:r>
              <a:rPr lang="en-US" sz="4000" dirty="0" smtClean="0"/>
              <a:t>Lord </a:t>
            </a:r>
            <a:r>
              <a:rPr lang="en-US" sz="4000" dirty="0" smtClean="0"/>
              <a:t>there is none like You</a:t>
            </a:r>
            <a:endParaRPr lang="en-US" altLang="zh-TW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願頌揚  竭力頌揚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主愛是奇妙</a:t>
            </a:r>
            <a:r>
              <a:rPr lang="zh-TW" altLang="en-US" sz="5400" dirty="0" smtClean="0"/>
              <a:t>浩大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All of my days I want to </a:t>
            </a:r>
            <a:r>
              <a:rPr lang="en-US" sz="4000" dirty="0" smtClean="0"/>
              <a:t>praise</a:t>
            </a:r>
          </a:p>
          <a:p>
            <a:pPr algn="ctr">
              <a:buNone/>
            </a:pPr>
            <a:r>
              <a:rPr lang="en-US" sz="4000" dirty="0" smtClean="0"/>
              <a:t>The </a:t>
            </a:r>
            <a:r>
              <a:rPr lang="en-US" sz="4000" dirty="0" smtClean="0"/>
              <a:t>wonders of Your mighty love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是我主  是救主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作我安穩庇護所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en-US" sz="4000" dirty="0" smtClean="0"/>
              <a:t>My comfort my </a:t>
            </a:r>
            <a:r>
              <a:rPr lang="en-US" sz="4000" dirty="0" smtClean="0"/>
              <a:t>shelter</a:t>
            </a:r>
          </a:p>
          <a:p>
            <a:pPr algn="ctr">
              <a:buNone/>
            </a:pPr>
            <a:r>
              <a:rPr lang="en-US" sz="4000" dirty="0" smtClean="0"/>
              <a:t>Tower </a:t>
            </a:r>
            <a:r>
              <a:rPr lang="en-US" sz="4000" dirty="0" smtClean="0"/>
              <a:t>of refuge and strength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若只有  一息尚存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也要定意敬拜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Let every breath all that I </a:t>
            </a:r>
            <a:r>
              <a:rPr lang="en-US" sz="4000" dirty="0" smtClean="0"/>
              <a:t>am</a:t>
            </a:r>
          </a:p>
          <a:p>
            <a:pPr algn="ctr">
              <a:buNone/>
            </a:pPr>
            <a:r>
              <a:rPr lang="en-US" sz="4000" dirty="0" smtClean="0"/>
              <a:t>Never </a:t>
            </a:r>
            <a:r>
              <a:rPr lang="en-US" sz="4000" dirty="0" smtClean="0"/>
              <a:t>cease to worship You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獻上頌讚  要吶喊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要頌揚  各處頌讚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眾山歡呼拍掌 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Shout to the Lord all the earth let us </a:t>
            </a:r>
            <a:r>
              <a:rPr lang="en-US" sz="4000" dirty="0" smtClean="0"/>
              <a:t>sing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Power and majesty praise to the King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遍野</a:t>
            </a:r>
            <a:r>
              <a:rPr lang="zh-TW" altLang="en-US" sz="5400" dirty="0" smtClean="0"/>
              <a:t>萬里也和應叫嚷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與眾海呼喊  傳揚上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3600" dirty="0" smtClean="0"/>
              <a:t>Mountains </a:t>
            </a:r>
            <a:r>
              <a:rPr lang="en-US" sz="3600" dirty="0" smtClean="0"/>
              <a:t>bow down and the seas </a:t>
            </a:r>
            <a:r>
              <a:rPr lang="en-US" sz="3600" dirty="0" smtClean="0"/>
              <a:t>will roar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At the sound of Your name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跳躍和唱  要述說你創造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願永愛</a:t>
            </a:r>
            <a:r>
              <a:rPr lang="zh-TW" altLang="en-US" sz="5400" dirty="0" smtClean="0"/>
              <a:t>著你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我這生不</a:t>
            </a:r>
            <a:r>
              <a:rPr lang="zh-TW" altLang="en-US" sz="5400" dirty="0" smtClean="0"/>
              <a:t>變更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I sing for joy at the work of Your </a:t>
            </a:r>
            <a:r>
              <a:rPr lang="en-US" sz="4000" dirty="0" smtClean="0"/>
              <a:t>hands</a:t>
            </a:r>
          </a:p>
          <a:p>
            <a:pPr algn="ctr">
              <a:buNone/>
            </a:pPr>
            <a:r>
              <a:rPr lang="en-US" sz="4000" dirty="0" smtClean="0"/>
              <a:t>Forever </a:t>
            </a:r>
            <a:r>
              <a:rPr lang="en-US" sz="4000" dirty="0" smtClean="0"/>
              <a:t>I'll love You forever I'll stand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獻上頌讚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 smtClean="0"/>
              <a:t>世上永再沒有別人像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4000" dirty="0" smtClean="0"/>
              <a:t>Nothing compares to the promise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I </a:t>
            </a:r>
            <a:r>
              <a:rPr lang="en-US" sz="4000" dirty="0" smtClean="0"/>
              <a:t>have in You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205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DAIDUONG</cp:lastModifiedBy>
  <cp:revision>3</cp:revision>
  <dcterms:created xsi:type="dcterms:W3CDTF">2014-01-11T23:48:46Z</dcterms:created>
  <dcterms:modified xsi:type="dcterms:W3CDTF">2014-07-19T11:22:22Z</dcterms:modified>
</cp:coreProperties>
</file>