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7555-5299-453F-AF6E-F64B2CABB4EC}" type="datetimeFigureOut">
              <a:rPr lang="zh-TW" altLang="en-US" smtClean="0"/>
              <a:pPr/>
              <a:t>2018/9/15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EE7D-2B67-4626-8C16-66D264303D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  萬有中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哪會有仿似耶穌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我願頌揚  竭力頌揚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主愛是奇妙浩大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是我主  是救主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作我安穩庇護所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我若只有  一息尚存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也要定意敬拜你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  要吶喊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  各處頌讚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眾山歡呼拍掌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遍野萬里也和應叫嚷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與眾海呼喊  傳揚上主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獻上頌讚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跳躍和唱  要述說你創造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願永愛著你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我這生不變更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這世上永再沒有別人像你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獻上頌讚</vt:lpstr>
      <vt:lpstr>獻上頌讚</vt:lpstr>
      <vt:lpstr>獻上頌讚</vt:lpstr>
      <vt:lpstr>獻上頌讚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獻上頌讚</dc:title>
  <dc:creator>DAIDUONG</dc:creator>
  <cp:lastModifiedBy>大唐</cp:lastModifiedBy>
  <cp:revision>3</cp:revision>
  <dcterms:created xsi:type="dcterms:W3CDTF">2014-01-11T23:48:46Z</dcterms:created>
  <dcterms:modified xsi:type="dcterms:W3CDTF">2018-09-15T04:01:44Z</dcterms:modified>
</cp:coreProperties>
</file>