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AC8E0C8-A023-4F6E-972A-D99B95C3C0A6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0A557E8-5688-4D19-ABE7-627D490A3D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獻什麼給耶穌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我這樣貧窮獻什麼給他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如果我是牧人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獻一隻羊給他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獻什麼給耶穌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如果我是博士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獻乳香沒藥黃金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但我能夠獻什麼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獻我心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41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獻什麼給耶穌</vt:lpstr>
      <vt:lpstr>獻什麼給耶穌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獻什麼給耶穌</dc:title>
  <dc:creator>大唐</dc:creator>
  <cp:lastModifiedBy>大唐</cp:lastModifiedBy>
  <cp:revision>1</cp:revision>
  <dcterms:created xsi:type="dcterms:W3CDTF">2016-12-04T00:04:58Z</dcterms:created>
  <dcterms:modified xsi:type="dcterms:W3CDTF">2016-12-04T00:07:24Z</dcterms:modified>
</cp:coreProperties>
</file>