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77D5D620-2247-4098-B18A-D1A601B2D052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讚美崇揚都一一歸給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你是偉大完美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你常顧念扶持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為你我獻作活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1</TotalTime>
  <Words>114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佈景主題12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User</dc:creator>
  <cp:lastModifiedBy>User</cp:lastModifiedBy>
  <cp:revision>2</cp:revision>
  <dcterms:created xsi:type="dcterms:W3CDTF">2017-06-11T00:37:08Z</dcterms:created>
  <dcterms:modified xsi:type="dcterms:W3CDTF">2017-06-24T23:33:32Z</dcterms:modified>
</cp:coreProperties>
</file>