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1495-393D-4C5F-8CA3-E392AC1A89A7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A7CE7-5A07-40BA-9D42-C5915B6C1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我要以生命來讚美你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我要盡全力來讚美你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全心讚美你  全力讚美你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我的盼望在於你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力量在於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盼望在於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在於  在於你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生命在於你</vt:lpstr>
      <vt:lpstr>生命在於你</vt:lpstr>
      <vt:lpstr>生命在於你</vt:lpstr>
      <vt:lpstr>生命在於你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生命在於你</dc:title>
  <dc:creator>Microsoft Windows</dc:creator>
  <cp:lastModifiedBy>大唐</cp:lastModifiedBy>
  <cp:revision>4</cp:revision>
  <dcterms:created xsi:type="dcterms:W3CDTF">2013-01-21T08:53:45Z</dcterms:created>
  <dcterms:modified xsi:type="dcterms:W3CDTF">2018-06-23T13:40:11Z</dcterms:modified>
</cp:coreProperties>
</file>