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D8463DDF-647A-4DCB-B67A-3EC11624BDD0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F8C5DE74-A5B0-48E3-9A63-3820F33B2D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生命有價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盡快將 憂愁眼睛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憂愁面孔  憂愁內心  拋棄吧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找回你的微笑嘴巴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一同和唱可以嗎 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生命有價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啦</a:t>
            </a:r>
            <a:r>
              <a:rPr lang="en-US" altLang="zh-TW" sz="5400" dirty="0" smtClean="0"/>
              <a:t>……</a:t>
            </a:r>
          </a:p>
          <a:p>
            <a:pPr algn="ctr">
              <a:buNone/>
            </a:pPr>
            <a:r>
              <a:rPr lang="zh-TW" altLang="en-US" sz="5400" dirty="0" smtClean="0"/>
              <a:t>一同拍掌  全力讚賞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生存是有價 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生命有價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從哇哇一聲睜開眼睛看地球 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從懂得緊握媽媽暖的手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到咿咿呀呀一聲兩聲仍唔夠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從爬爬行行然後曉得走 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生命有價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從揹起書包吸取知識不用愁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從你有佢有開始手牽手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到他朝開心傷心痛心齊嘗透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人活著實在奇妙怎猜透 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生命有價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願你知生命實在亦是有些意外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不用徬徨迷途只須緊記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它有無窮色彩  它有無盡的愛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願憑著自信跨過障礙賽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149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佈景主題4</vt:lpstr>
      <vt:lpstr>生命有價 </vt:lpstr>
      <vt:lpstr>生命有價 </vt:lpstr>
      <vt:lpstr>生命有價 </vt:lpstr>
      <vt:lpstr>生命有價 </vt:lpstr>
      <vt:lpstr>生命有價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生命有價 </dc:title>
  <dc:creator>大唐</dc:creator>
  <cp:lastModifiedBy>大唐</cp:lastModifiedBy>
  <cp:revision>1</cp:revision>
  <dcterms:created xsi:type="dcterms:W3CDTF">2015-07-17T08:52:05Z</dcterms:created>
  <dcterms:modified xsi:type="dcterms:W3CDTF">2015-07-17T08:53:50Z</dcterms:modified>
</cp:coreProperties>
</file>