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5438-4E41-4945-9B4C-F14A9608F7B9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6026-398A-452C-A82F-886DBA1BE9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5438-4E41-4945-9B4C-F14A9608F7B9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6026-398A-452C-A82F-886DBA1BE9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5438-4E41-4945-9B4C-F14A9608F7B9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6026-398A-452C-A82F-886DBA1BE9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5438-4E41-4945-9B4C-F14A9608F7B9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6026-398A-452C-A82F-886DBA1BE9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5438-4E41-4945-9B4C-F14A9608F7B9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6026-398A-452C-A82F-886DBA1BE9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5438-4E41-4945-9B4C-F14A9608F7B9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6026-398A-452C-A82F-886DBA1BE9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5438-4E41-4945-9B4C-F14A9608F7B9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6026-398A-452C-A82F-886DBA1BE9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5438-4E41-4945-9B4C-F14A9608F7B9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6026-398A-452C-A82F-886DBA1BE9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5438-4E41-4945-9B4C-F14A9608F7B9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6026-398A-452C-A82F-886DBA1BE9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5438-4E41-4945-9B4C-F14A9608F7B9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6026-398A-452C-A82F-886DBA1BE9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5438-4E41-4945-9B4C-F14A9608F7B9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6026-398A-452C-A82F-886DBA1BE9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B5438-4E41-4945-9B4C-F14A9608F7B9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36026-398A-452C-A82F-886DBA1BE9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生命活水充滿我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在你寶座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我藏身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處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必以得救的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四面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來環繞我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生命活水充滿我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主你是生命的源頭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主你是永恆的真光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在你聖潔的光中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我得自由  必見光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生命活水充滿我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充滿我  潔淨我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在你寶座前有生命水湧流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更新醫治我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71</Words>
  <Application>Microsoft Office PowerPoint</Application>
  <PresentationFormat>如螢幕大小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生命活水充滿我</vt:lpstr>
      <vt:lpstr>生命活水充滿我</vt:lpstr>
      <vt:lpstr>生命活水充滿我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生命活水充滿我</dc:title>
  <dc:creator>大唐</dc:creator>
  <cp:lastModifiedBy>大唐</cp:lastModifiedBy>
  <cp:revision>1</cp:revision>
  <dcterms:created xsi:type="dcterms:W3CDTF">2017-12-10T00:30:52Z</dcterms:created>
  <dcterms:modified xsi:type="dcterms:W3CDTF">2017-12-10T00:32:04Z</dcterms:modified>
</cp:coreProperties>
</file>