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41D4-2F60-469F-BBC0-9C79749B9A2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946A-748C-4820-93E7-7AF041C851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生命的凱歌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曙光乍現天空一片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朝陽輕撫著我的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臉龐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蔚藍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晴空朵朵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訴說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青春美好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的我要活得不一樣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生命的凱歌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主的雙手引領我直前勇往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神的大能是我的堅固膀臂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縱有萬難荊棘遍地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耶穌是我們的希望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我要向祂高聲頌揚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生命的凱歌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豐盛的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  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歷程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將凱歌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  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  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我們力量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102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生命的凱歌</vt:lpstr>
      <vt:lpstr>生命的凱歌</vt:lpstr>
      <vt:lpstr>生命的凱歌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生命的凱歌</dc:title>
  <dc:creator>大唐</dc:creator>
  <cp:lastModifiedBy>大唐</cp:lastModifiedBy>
  <cp:revision>1</cp:revision>
  <dcterms:created xsi:type="dcterms:W3CDTF">2018-10-13T09:18:05Z</dcterms:created>
  <dcterms:modified xsi:type="dcterms:W3CDTF">2018-10-13T09:19:36Z</dcterms:modified>
</cp:coreProperties>
</file>