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89F4D5-C392-4366-A465-2AEE9951F9FD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6A7E152-1ABB-46D5-B35E-1DB5833DC6F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生命的曙光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來親近耶穌是何等奇妙</a:t>
            </a:r>
          </a:p>
          <a:p>
            <a:pPr algn="ctr">
              <a:buNone/>
            </a:pPr>
            <a:r>
              <a:rPr lang="zh-TW" altLang="en-US" sz="5400" dirty="0"/>
              <a:t>親近耶穌是何等榮耀</a:t>
            </a:r>
          </a:p>
          <a:p>
            <a:pPr algn="ctr">
              <a:buNone/>
            </a:pPr>
            <a:r>
              <a:rPr lang="zh-TW" altLang="en-US" sz="5400" dirty="0"/>
              <a:t>在黑暗痛苦絕望深淵中</a:t>
            </a:r>
          </a:p>
          <a:p>
            <a:pPr algn="ctr">
              <a:buNone/>
            </a:pPr>
            <a:r>
              <a:rPr lang="zh-TW" altLang="en-US" sz="5400" dirty="0"/>
              <a:t>一線曙光在我心照耀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生命的曙光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在我一生有多少風和浪</a:t>
            </a:r>
          </a:p>
          <a:p>
            <a:pPr algn="ctr">
              <a:buNone/>
            </a:pPr>
            <a:r>
              <a:rPr lang="zh-TW" altLang="en-US" sz="5400" dirty="0"/>
              <a:t>黑暗中浮沉多少淚和傷</a:t>
            </a:r>
          </a:p>
          <a:p>
            <a:pPr algn="ctr">
              <a:buNone/>
            </a:pPr>
            <a:r>
              <a:rPr lang="zh-TW" altLang="en-US" sz="5400" dirty="0"/>
              <a:t>我們一生中有許多失望</a:t>
            </a:r>
          </a:p>
          <a:p>
            <a:pPr algn="ctr">
              <a:buNone/>
            </a:pPr>
            <a:r>
              <a:rPr lang="zh-TW" altLang="en-US" sz="5400" dirty="0"/>
              <a:t>信靠耶穌人生有</a:t>
            </a:r>
            <a:r>
              <a:rPr lang="zh-TW" altLang="en-US" sz="5400" dirty="0" smtClean="0"/>
              <a:t>方向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生命的曙光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來親近耶穌是何等奇妙</a:t>
            </a:r>
          </a:p>
          <a:p>
            <a:pPr algn="ctr">
              <a:buNone/>
            </a:pPr>
            <a:r>
              <a:rPr lang="zh-TW" altLang="en-US" sz="5400" dirty="0"/>
              <a:t>親近耶穌是何等榮耀</a:t>
            </a:r>
          </a:p>
          <a:p>
            <a:pPr algn="ctr">
              <a:buNone/>
            </a:pPr>
            <a:r>
              <a:rPr lang="zh-TW" altLang="en-US" sz="5400" dirty="0"/>
              <a:t>在黑暗痛苦絕望深淵中</a:t>
            </a:r>
          </a:p>
          <a:p>
            <a:pPr algn="ctr">
              <a:buNone/>
            </a:pPr>
            <a:r>
              <a:rPr lang="zh-TW" altLang="en-US" sz="5400" dirty="0"/>
              <a:t>一線曙光在我心照耀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生命的曙光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只要我們肯誠心接受祂</a:t>
            </a:r>
          </a:p>
          <a:p>
            <a:pPr algn="ctr">
              <a:buNone/>
            </a:pPr>
            <a:r>
              <a:rPr lang="zh-TW" altLang="en-US" sz="5400" dirty="0"/>
              <a:t>多少坎坷路也會有平安</a:t>
            </a:r>
          </a:p>
          <a:p>
            <a:pPr algn="ctr">
              <a:buNone/>
            </a:pPr>
            <a:r>
              <a:rPr lang="zh-TW" altLang="en-US" sz="5400" dirty="0"/>
              <a:t>主阿我願將一生獻給你</a:t>
            </a:r>
          </a:p>
          <a:p>
            <a:pPr algn="ctr">
              <a:buNone/>
            </a:pPr>
            <a:r>
              <a:rPr lang="zh-TW" altLang="en-US" sz="5400" dirty="0"/>
              <a:t>願主永遠在我的前方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0</TotalTime>
  <Words>114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生命的曙光</vt:lpstr>
      <vt:lpstr>生命的曙光</vt:lpstr>
      <vt:lpstr>生命的曙光</vt:lpstr>
      <vt:lpstr>生命的曙光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生命的曙光</dc:title>
  <dc:creator>DAIDUONG</dc:creator>
  <cp:lastModifiedBy>DAIDUONG</cp:lastModifiedBy>
  <cp:revision>3</cp:revision>
  <dcterms:created xsi:type="dcterms:W3CDTF">2013-07-02T08:56:37Z</dcterms:created>
  <dcterms:modified xsi:type="dcterms:W3CDTF">2013-07-07T12:41:58Z</dcterms:modified>
</cp:coreProperties>
</file>