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054BA05-DCD9-44DE-A6AE-7AB452F04537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F35E7D-3329-4448-8735-3CFCC0D64D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zh-CN" altLang="en-US" dirty="0"/>
              <a:t>生</a:t>
            </a:r>
            <a:r>
              <a:rPr lang="zh-CN" altLang="en-US" dirty="0" smtClean="0"/>
              <a:t>日歌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629400" cy="426720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</a:rPr>
              <a:t>無愁又無掛慮</a:t>
            </a:r>
            <a:endParaRPr lang="en-US" altLang="zh-CN" sz="6000" b="1" dirty="0" smtClean="0">
              <a:solidFill>
                <a:schemeClr val="tx1"/>
              </a:solidFill>
            </a:endParaRPr>
          </a:p>
          <a:p>
            <a:r>
              <a:rPr lang="zh-CN" altLang="en-US" sz="6000" b="1" dirty="0">
                <a:solidFill>
                  <a:schemeClr val="tx1"/>
                </a:solidFill>
              </a:rPr>
              <a:t>前</a:t>
            </a:r>
            <a:r>
              <a:rPr lang="zh-CN" altLang="en-US" sz="6000" b="1" dirty="0" smtClean="0">
                <a:solidFill>
                  <a:schemeClr val="tx1"/>
                </a:solidFill>
              </a:rPr>
              <a:t>程在神手裡</a:t>
            </a:r>
            <a:endParaRPr lang="en-US" altLang="zh-CN" sz="6000" b="1" dirty="0" smtClean="0">
              <a:solidFill>
                <a:schemeClr val="tx1"/>
              </a:solidFill>
            </a:endParaRPr>
          </a:p>
          <a:p>
            <a:r>
              <a:rPr lang="zh-CN" altLang="en-US" sz="6000" b="1" dirty="0" smtClean="0">
                <a:solidFill>
                  <a:schemeClr val="tx1"/>
                </a:solidFill>
              </a:rPr>
              <a:t>神恩典夠你用</a:t>
            </a:r>
            <a:endParaRPr lang="en-US" altLang="zh-CN" sz="6000" b="1" dirty="0" smtClean="0">
              <a:solidFill>
                <a:schemeClr val="tx1"/>
              </a:solidFill>
            </a:endParaRPr>
          </a:p>
          <a:p>
            <a:r>
              <a:rPr lang="zh-CN" altLang="en-US" sz="6000" b="1" dirty="0">
                <a:solidFill>
                  <a:schemeClr val="tx1"/>
                </a:solidFill>
              </a:rPr>
              <a:t>祝</a:t>
            </a:r>
            <a:r>
              <a:rPr lang="zh-CN" altLang="en-US" sz="6000" b="1" dirty="0" smtClean="0">
                <a:solidFill>
                  <a:schemeClr val="tx1"/>
                </a:solidFill>
              </a:rPr>
              <a:t>福添上一歲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快樂人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629400" cy="4267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真開心早經已獲得拯救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得恩主愛護能做快樂人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神常維護我心中倍歡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人</a:t>
            </a:r>
            <a:r>
              <a:rPr lang="zh-CN" altLang="en-US" sz="4400" b="1" dirty="0" smtClean="0"/>
              <a:t>生滿希望共主可以同行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我願以歌聲唱頌救主恩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常頌揚基督感激祂護陰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快樂人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6629400" cy="4267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心中真興奮有上主同行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基</a:t>
            </a:r>
            <a:r>
              <a:rPr lang="zh-CN" altLang="en-US" sz="4400" b="1" dirty="0" smtClean="0"/>
              <a:t>督親領路全力向前行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全無後顧之憂更安心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人</a:t>
            </a:r>
            <a:r>
              <a:rPr lang="zh-CN" altLang="en-US" sz="4400" b="1" dirty="0" smtClean="0"/>
              <a:t>生滿希望盡一生服事神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竭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力作主工主領路要更緊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常令神歡感激祂護陰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歡樂人生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00200"/>
            <a:ext cx="6629400" cy="4267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祝福大家</a:t>
            </a:r>
            <a:r>
              <a:rPr lang="en-US" altLang="zh-CN" sz="4400" b="1" dirty="0" smtClean="0"/>
              <a:t> 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一生快樂好福氣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 趁有好音樂 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歌意將佳音寄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   基</a:t>
            </a:r>
            <a:r>
              <a:rPr lang="zh-CN" altLang="en-US" sz="4400" b="1" dirty="0" smtClean="0"/>
              <a:t>督愛</a:t>
            </a:r>
            <a:r>
              <a:rPr lang="zh-CN" altLang="en-US" sz="4400" b="1" dirty="0" smtClean="0"/>
              <a:t>你！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歡樂人生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28800"/>
            <a:ext cx="6629400" cy="42672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真心真意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zh-CN" altLang="en-US" sz="3600" b="1" dirty="0" smtClean="0"/>
              <a:t>？令你心溫暖 開解你愁眉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chemeClr val="tx1"/>
                </a:solidFill>
              </a:rPr>
              <a:t>苦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困中添優美 愁共怨都拋棄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zh-CN" altLang="en-US" sz="3600" b="1" dirty="0" smtClean="0"/>
              <a:t>獨</a:t>
            </a:r>
            <a:r>
              <a:rPr lang="zh-CN" altLang="en-US" sz="3600" b="1" dirty="0" smtClean="0"/>
              <a:t>有基督 賜下救恩為你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chemeClr val="tx1"/>
                </a:solidFill>
              </a:rPr>
              <a:t>愛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你甘捨命恩深義厚須謹記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歡樂人生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620000" cy="4267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真心真意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令你心溫暖 開解你愁眉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苦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困中添優美 愁共怨都拋棄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獨</a:t>
            </a:r>
            <a:r>
              <a:rPr lang="zh-CN" altLang="en-US" sz="4400" b="1" dirty="0" smtClean="0"/>
              <a:t>有基督 賜下救恩為你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愛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你甘捨命恩深義厚項謹記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歡樂人生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924800" cy="4267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一心一意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？令你得改變 天天都笑微微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失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意</a:t>
            </a:r>
            <a:r>
              <a:rPr lang="zh-CN" altLang="en-US" sz="4400" b="1" dirty="0" smtClean="0"/>
              <a:t>都不須記 煩共惱都拋棄</a:t>
            </a:r>
            <a:endParaRPr lang="en-US" altLang="zh-CN" sz="4400" b="1" dirty="0" smtClean="0"/>
          </a:p>
          <a:p>
            <a:r>
              <a:rPr lang="zh-CN" altLang="en-US" sz="4400" b="1" dirty="0" smtClean="0">
                <a:solidFill>
                  <a:schemeClr val="tx1"/>
                </a:solidFill>
              </a:rPr>
              <a:t>獨有基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督 引導更呵護你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r>
              <a:rPr lang="zh-CN" altLang="en-US" sz="4400" b="1" dirty="0" smtClean="0"/>
              <a:t>愛</a:t>
            </a:r>
            <a:r>
              <a:rPr lang="zh-CN" altLang="en-US" sz="4400" b="1" dirty="0" smtClean="0"/>
              <a:t>你心不二 甘心作讀價應謹記</a:t>
            </a:r>
            <a:endParaRPr lang="zh-CN" altLang="en-US" sz="4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zh-CN" altLang="en-US" b="0" dirty="0" smtClean="0"/>
              <a:t>歡樂人生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28800"/>
            <a:ext cx="7162800" cy="4267200"/>
          </a:xfrm>
        </p:spPr>
        <p:txBody>
          <a:bodyPr>
            <a:noAutofit/>
          </a:bodyPr>
          <a:lstStyle/>
          <a:p>
            <a:r>
              <a:rPr lang="zh-CN" altLang="en-US" sz="4400" b="1" dirty="0" smtClean="0"/>
              <a:t>接受神大</a:t>
            </a:r>
            <a:r>
              <a:rPr lang="zh-CN" altLang="en-US" sz="4400" b="1" dirty="0" smtClean="0"/>
              <a:t>愛 天國裡享永福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掃盡愁累 毋後退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快相信 莫遲延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快</a:t>
            </a:r>
            <a:r>
              <a:rPr lang="zh-CN" altLang="en-US" sz="4400" b="1" dirty="0" smtClean="0"/>
              <a:t>樂常在生命裡</a:t>
            </a:r>
            <a:r>
              <a:rPr lang="en-US" altLang="zh-CN" sz="4400" b="1" dirty="0" smtClean="0"/>
              <a:t> </a:t>
            </a:r>
            <a:r>
              <a:rPr lang="zh-CN" altLang="en-US" sz="4400" b="1" dirty="0" smtClean="0"/>
              <a:t>為你添樂趣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福</a:t>
            </a:r>
            <a:r>
              <a:rPr lang="zh-CN" altLang="en-US" sz="4400" b="1" dirty="0" smtClean="0"/>
              <a:t>氣在基督裡</a:t>
            </a:r>
            <a:endParaRPr lang="en-US" sz="4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</TotalTime>
  <Words>392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Theme1</vt:lpstr>
      <vt:lpstr>生日歌</vt:lpstr>
      <vt:lpstr>快樂人</vt:lpstr>
      <vt:lpstr>快樂人</vt:lpstr>
      <vt:lpstr>歡樂人生</vt:lpstr>
      <vt:lpstr>歡樂人生</vt:lpstr>
      <vt:lpstr>歡樂人生</vt:lpstr>
      <vt:lpstr>歡樂人生</vt:lpstr>
      <vt:lpstr>歡樂人生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2013-02-19T04:43:45Z</dcterms:created>
  <dcterms:modified xsi:type="dcterms:W3CDTF">2013-02-19T05:54:10Z</dcterms:modified>
</cp:coreProperties>
</file>