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AA89-23B4-4FA7-80A3-C8D85B494000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8D03-ECDB-45C1-9B2C-1E90E39207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AA89-23B4-4FA7-80A3-C8D85B494000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8D03-ECDB-45C1-9B2C-1E90E39207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F656AA89-23B4-4FA7-80A3-C8D85B494000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2E558D03-ECDB-45C1-9B2C-1E90E39207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AA89-23B4-4FA7-80A3-C8D85B494000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8D03-ECDB-45C1-9B2C-1E90E39207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6AA89-23B4-4FA7-80A3-C8D85B494000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58D03-ECDB-45C1-9B2C-1E90E39207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AA89-23B4-4FA7-80A3-C8D85B494000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8D03-ECDB-45C1-9B2C-1E90E39207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AA89-23B4-4FA7-80A3-C8D85B494000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8D03-ECDB-45C1-9B2C-1E90E39207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AA89-23B4-4FA7-80A3-C8D85B494000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8D03-ECDB-45C1-9B2C-1E90E39207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AA89-23B4-4FA7-80A3-C8D85B494000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8D03-ECDB-45C1-9B2C-1E90E39207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AA89-23B4-4FA7-80A3-C8D85B494000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8D03-ECDB-45C1-9B2C-1E90E39207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AA89-23B4-4FA7-80A3-C8D85B494000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8D03-ECDB-45C1-9B2C-1E90E39207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656AA89-23B4-4FA7-80A3-C8D85B494000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E558D03-ECDB-45C1-9B2C-1E90E39207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28600" y="115888"/>
            <a:ext cx="8686800" cy="720725"/>
          </a:xfrm>
        </p:spPr>
        <p:txBody>
          <a:bodyPr/>
          <a:lstStyle/>
          <a:p>
            <a:pPr eaLnBrk="1" hangingPunct="1"/>
            <a:r>
              <a:rPr lang="zh-CN" altLang="en-US" sz="3200" b="1" smtClean="0"/>
              <a:t>當你走到無力</a:t>
            </a:r>
            <a:endParaRPr lang="en-SG" sz="3200" b="1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28600" y="908050"/>
            <a:ext cx="8686800" cy="5589588"/>
          </a:xfrm>
        </p:spPr>
        <p:txBody>
          <a:bodyPr tIns="0" bIns="0"/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5000" b="1" smtClean="0"/>
              <a:t>當你走到無力繼續下去</a:t>
            </a:r>
            <a:r>
              <a:rPr lang="zh-TW" altLang="en-US" sz="5000" b="1" smtClean="0"/>
              <a:t/>
            </a:r>
            <a:br>
              <a:rPr lang="zh-TW" altLang="en-US" sz="5000" b="1" smtClean="0"/>
            </a:br>
            <a:r>
              <a:rPr lang="zh-CN" altLang="en-US" sz="5000" b="1" smtClean="0"/>
              <a:t>當你感到寂寞困惱空虛</a:t>
            </a:r>
            <a:r>
              <a:rPr lang="zh-TW" altLang="en-US" sz="5000" b="1" smtClean="0"/>
              <a:t/>
            </a:r>
            <a:br>
              <a:rPr lang="zh-TW" altLang="en-US" sz="5000" b="1" smtClean="0"/>
            </a:br>
            <a:r>
              <a:rPr lang="zh-CN" altLang="en-US" sz="5000" b="1" smtClean="0"/>
              <a:t>只要相信神隨時扶助你</a:t>
            </a:r>
            <a:r>
              <a:rPr lang="zh-TW" altLang="en-US" sz="5000" b="1" smtClean="0"/>
              <a:t/>
            </a:r>
            <a:br>
              <a:rPr lang="zh-TW" altLang="en-US" sz="5000" b="1" smtClean="0"/>
            </a:br>
            <a:r>
              <a:rPr lang="zh-CN" altLang="en-US" sz="5000" b="1" smtClean="0"/>
              <a:t>願助你解開困惑拋開痛悲</a:t>
            </a:r>
            <a:endParaRPr lang="en-SG" sz="5000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2E17C-88EB-42F4-AD71-7BABBABCCA9C}" type="slidenum">
              <a:rPr lang="en-SG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SG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115888"/>
            <a:ext cx="8686800" cy="720725"/>
          </a:xfrm>
        </p:spPr>
        <p:txBody>
          <a:bodyPr/>
          <a:lstStyle/>
          <a:p>
            <a:pPr eaLnBrk="1" hangingPunct="1"/>
            <a:r>
              <a:rPr lang="zh-CN" altLang="en-US" sz="3200" b="1" smtClean="0"/>
              <a:t>當你走到無力</a:t>
            </a:r>
            <a:endParaRPr lang="en-SG" sz="3200" b="1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28600" y="908050"/>
            <a:ext cx="8686800" cy="5589588"/>
          </a:xfrm>
        </p:spPr>
        <p:txBody>
          <a:bodyPr tIns="0" bIns="0"/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5000" b="1" smtClean="0"/>
              <a:t>當你跑到疲乏難再下去</a:t>
            </a:r>
            <a:r>
              <a:rPr lang="zh-TW" altLang="en-US" sz="5000" b="1" smtClean="0"/>
              <a:t/>
            </a:r>
            <a:br>
              <a:rPr lang="zh-TW" altLang="en-US" sz="5000" b="1" smtClean="0"/>
            </a:br>
            <a:r>
              <a:rPr lang="zh-CN" altLang="en-US" sz="5000" b="1" smtClean="0"/>
              <a:t>當你感到疑惑說我是誰</a:t>
            </a:r>
            <a:r>
              <a:rPr lang="zh-TW" altLang="en-US" sz="5000" b="1" smtClean="0"/>
              <a:t/>
            </a:r>
            <a:br>
              <a:rPr lang="zh-TW" altLang="en-US" sz="5000" b="1" smtClean="0"/>
            </a:br>
            <a:r>
              <a:rPr lang="zh-CN" altLang="en-US" sz="5000" b="1" smtClean="0"/>
              <a:t>只要相信神完全明白你</a:t>
            </a:r>
            <a:r>
              <a:rPr lang="zh-TW" altLang="en-US" sz="5000" b="1" smtClean="0"/>
              <a:t/>
            </a:r>
            <a:br>
              <a:rPr lang="zh-TW" altLang="en-US" sz="5000" b="1" smtClean="0"/>
            </a:br>
            <a:r>
              <a:rPr lang="zh-CN" altLang="en-US" sz="5000" b="1" smtClean="0"/>
              <a:t>就讓你伸手接受他深愛你</a:t>
            </a:r>
            <a:endParaRPr lang="en-SG" sz="5000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DE7BC-F0AD-4DF2-8665-B0C07C2AE629}" type="slidenum">
              <a:rPr lang="en-SG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SG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5888"/>
            <a:ext cx="8686800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smtClean="0"/>
              <a:t>當你走到無力</a:t>
            </a:r>
            <a:r>
              <a:rPr lang="en-SG" altLang="zh-CN" sz="3200" b="1" smtClean="0">
                <a:latin typeface="宋体" pitchFamily="2" charset="-122"/>
              </a:rPr>
              <a:t>(</a:t>
            </a:r>
            <a:r>
              <a:rPr lang="zh-CN" altLang="en-US" sz="3200" b="1" smtClean="0"/>
              <a:t>副歌</a:t>
            </a:r>
            <a:r>
              <a:rPr lang="en-SG" altLang="zh-CN" sz="3200" b="1" smtClean="0">
                <a:latin typeface="宋体" pitchFamily="2" charset="-122"/>
              </a:rPr>
              <a:t>)</a:t>
            </a:r>
            <a:endParaRPr lang="en-SG" sz="32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050"/>
            <a:ext cx="8686800" cy="5589588"/>
          </a:xfrm>
        </p:spPr>
        <p:txBody>
          <a:bodyPr tIns="0" bIns="0">
            <a:no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5000" b="1" smtClean="0"/>
              <a:t>別害怕他知你難受</a:t>
            </a:r>
            <a:r>
              <a:rPr lang="zh-TW" altLang="en-US" sz="5000" b="1" smtClean="0"/>
              <a:t/>
            </a:r>
            <a:br>
              <a:rPr lang="zh-TW" altLang="en-US" sz="5000" b="1" smtClean="0"/>
            </a:br>
            <a:r>
              <a:rPr lang="zh-CN" altLang="en-US" sz="5000" b="1" smtClean="0"/>
              <a:t>擔當軟弱與困憂</a:t>
            </a:r>
            <a:r>
              <a:rPr lang="zh-TW" altLang="en-US" sz="5000" b="1" smtClean="0"/>
              <a:t/>
            </a:r>
            <a:br>
              <a:rPr lang="zh-TW" altLang="en-US" sz="5000" b="1" smtClean="0"/>
            </a:br>
            <a:r>
              <a:rPr lang="zh-CN" altLang="en-US" sz="5000" b="1" smtClean="0"/>
              <a:t>不需再懼怕</a:t>
            </a:r>
            <a:r>
              <a:rPr lang="zh-TW" altLang="en-US" sz="5000" b="1" smtClean="0"/>
              <a:t>  </a:t>
            </a:r>
            <a:r>
              <a:rPr lang="zh-CN" altLang="en-US" sz="5000" b="1" smtClean="0"/>
              <a:t>耶穌必拯救</a:t>
            </a:r>
            <a:r>
              <a:rPr lang="zh-TW" altLang="en-US" sz="5000" b="1" smtClean="0"/>
              <a:t/>
            </a:r>
            <a:br>
              <a:rPr lang="zh-TW" altLang="en-US" sz="5000" b="1" smtClean="0"/>
            </a:br>
            <a:r>
              <a:rPr lang="zh-CN" altLang="en-US" sz="5000" b="1" smtClean="0"/>
              <a:t>願你開口接受</a:t>
            </a:r>
            <a:r>
              <a:rPr lang="zh-TW" altLang="en-US" sz="5000" b="1" smtClean="0"/>
              <a:t>  </a:t>
            </a:r>
            <a:r>
              <a:rPr lang="zh-CN" altLang="en-US" sz="5000" b="1" smtClean="0"/>
              <a:t>張開你手</a:t>
            </a:r>
            <a:endParaRPr lang="en-SG" sz="5000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1E8BCE-FBB7-4D83-AF5E-DC353903736F}" type="slidenum">
              <a:rPr lang="en-SG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SG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5888"/>
            <a:ext cx="8686800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smtClean="0"/>
              <a:t>當你走到無力</a:t>
            </a:r>
            <a:r>
              <a:rPr lang="en-SG" altLang="zh-CN" sz="3200" b="1" smtClean="0">
                <a:latin typeface="宋体" pitchFamily="2" charset="-122"/>
              </a:rPr>
              <a:t>(</a:t>
            </a:r>
            <a:r>
              <a:rPr lang="zh-CN" altLang="en-US" sz="3200" b="1" smtClean="0"/>
              <a:t>副歌</a:t>
            </a:r>
            <a:r>
              <a:rPr lang="en-SG" altLang="zh-CN" sz="3200" b="1" smtClean="0">
                <a:latin typeface="宋体" pitchFamily="2" charset="-122"/>
              </a:rPr>
              <a:t>)</a:t>
            </a:r>
            <a:endParaRPr lang="en-SG" sz="32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050"/>
            <a:ext cx="8686800" cy="5589588"/>
          </a:xfrm>
        </p:spPr>
        <p:txBody>
          <a:bodyPr tIns="0" bIns="0">
            <a:no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5000" b="1" smtClean="0"/>
              <a:t>別害怕他知你難受</a:t>
            </a:r>
            <a:r>
              <a:rPr lang="zh-TW" altLang="en-US" sz="5000" b="1" smtClean="0"/>
              <a:t/>
            </a:r>
            <a:br>
              <a:rPr lang="zh-TW" altLang="en-US" sz="5000" b="1" smtClean="0"/>
            </a:br>
            <a:r>
              <a:rPr lang="zh-CN" altLang="en-US" sz="5000" b="1" smtClean="0"/>
              <a:t>擔當軟弱與困憂</a:t>
            </a:r>
            <a:r>
              <a:rPr lang="zh-TW" altLang="en-US" sz="5000" b="1" smtClean="0"/>
              <a:t/>
            </a:r>
            <a:br>
              <a:rPr lang="zh-TW" altLang="en-US" sz="5000" b="1" smtClean="0"/>
            </a:br>
            <a:r>
              <a:rPr lang="zh-CN" altLang="en-US" sz="5000" b="1" smtClean="0"/>
              <a:t>不需再懼怕</a:t>
            </a:r>
            <a:r>
              <a:rPr lang="zh-TW" altLang="en-US" sz="5000" b="1" smtClean="0"/>
              <a:t>  </a:t>
            </a:r>
            <a:r>
              <a:rPr lang="zh-CN" altLang="en-US" sz="5000" b="1" smtClean="0"/>
              <a:t>耶穌必拯救</a:t>
            </a:r>
            <a:r>
              <a:rPr lang="zh-TW" altLang="en-US" sz="5000" b="1" smtClean="0"/>
              <a:t/>
            </a:r>
            <a:br>
              <a:rPr lang="zh-TW" altLang="en-US" sz="5000" b="1" smtClean="0"/>
            </a:br>
            <a:r>
              <a:rPr lang="zh-CN" altLang="en-US" sz="5000" b="1" smtClean="0"/>
              <a:t>讓你一生快樂展翅高飛</a:t>
            </a:r>
            <a:r>
              <a:rPr lang="zh-TW" altLang="en-US" sz="5000" b="1" smtClean="0"/>
              <a:t/>
            </a:r>
            <a:br>
              <a:rPr lang="zh-TW" altLang="en-US" sz="5000" b="1" smtClean="0"/>
            </a:br>
            <a:r>
              <a:rPr lang="zh-CN" altLang="en-US" sz="5000" b="1" smtClean="0"/>
              <a:t>一個全新的你</a:t>
            </a:r>
            <a:endParaRPr lang="en-SG" sz="5000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608A2-7637-41BB-823A-C9A564C0B926}" type="slidenum">
              <a:rPr lang="en-SG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SG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5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佈景主題5</Template>
  <TotalTime>6</TotalTime>
  <Words>54</Words>
  <Application>Microsoft Office PowerPoint</Application>
  <PresentationFormat>如螢幕大小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佈景主題5</vt:lpstr>
      <vt:lpstr>當你走到無力</vt:lpstr>
      <vt:lpstr>當你走到無力</vt:lpstr>
      <vt:lpstr>當你走到無力(副歌)</vt:lpstr>
      <vt:lpstr>當你走到無力(副歌)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當你走到無力</dc:title>
  <dc:creator>大唐</dc:creator>
  <cp:lastModifiedBy>大唐</cp:lastModifiedBy>
  <cp:revision>2</cp:revision>
  <dcterms:created xsi:type="dcterms:W3CDTF">2015-10-31T12:15:46Z</dcterms:created>
  <dcterms:modified xsi:type="dcterms:W3CDTF">2015-10-31T12:21:49Z</dcterms:modified>
</cp:coreProperties>
</file>