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3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93477-C53D-430E-87D9-59BB4767EF78}" type="datetimeFigureOut">
              <a:rPr lang="zh-TW" altLang="en-US" smtClean="0"/>
              <a:pPr/>
              <a:t>2018/12/29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9FC8F-EC33-478C-8430-0040A738C31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FC8F-EC33-478C-8430-0040A738C31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FC8F-EC33-478C-8430-0040A738C31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FC8F-EC33-478C-8430-0040A738C31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FC8F-EC33-478C-8430-0040A738C31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FC8F-EC33-478C-8430-0040A738C313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9FC8F-EC33-478C-8430-0040A738C313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EFFA-FA0A-4E55-A85F-71FE9E707D0D}" type="datetimeFigureOut">
              <a:rPr lang="zh-TW" altLang="en-US" smtClean="0"/>
              <a:pPr/>
              <a:t>2018/12/29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988B-4432-4674-9D05-CA52E02A69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EFFA-FA0A-4E55-A85F-71FE9E707D0D}" type="datetimeFigureOut">
              <a:rPr lang="zh-TW" altLang="en-US" smtClean="0"/>
              <a:pPr/>
              <a:t>2018/12/29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988B-4432-4674-9D05-CA52E02A69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EFFA-FA0A-4E55-A85F-71FE9E707D0D}" type="datetimeFigureOut">
              <a:rPr lang="zh-TW" altLang="en-US" smtClean="0"/>
              <a:pPr/>
              <a:t>2018/12/29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988B-4432-4674-9D05-CA52E02A69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EFFA-FA0A-4E55-A85F-71FE9E707D0D}" type="datetimeFigureOut">
              <a:rPr lang="zh-TW" altLang="en-US" smtClean="0"/>
              <a:pPr/>
              <a:t>2018/12/29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988B-4432-4674-9D05-CA52E02A69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EFFA-FA0A-4E55-A85F-71FE9E707D0D}" type="datetimeFigureOut">
              <a:rPr lang="zh-TW" altLang="en-US" smtClean="0"/>
              <a:pPr/>
              <a:t>2018/12/29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988B-4432-4674-9D05-CA52E02A69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EFFA-FA0A-4E55-A85F-71FE9E707D0D}" type="datetimeFigureOut">
              <a:rPr lang="zh-TW" altLang="en-US" smtClean="0"/>
              <a:pPr/>
              <a:t>2018/12/29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988B-4432-4674-9D05-CA52E02A69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EFFA-FA0A-4E55-A85F-71FE9E707D0D}" type="datetimeFigureOut">
              <a:rPr lang="zh-TW" altLang="en-US" smtClean="0"/>
              <a:pPr/>
              <a:t>2018/12/29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988B-4432-4674-9D05-CA52E02A69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EFFA-FA0A-4E55-A85F-71FE9E707D0D}" type="datetimeFigureOut">
              <a:rPr lang="zh-TW" altLang="en-US" smtClean="0"/>
              <a:pPr/>
              <a:t>2018/12/29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988B-4432-4674-9D05-CA52E02A69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EFFA-FA0A-4E55-A85F-71FE9E707D0D}" type="datetimeFigureOut">
              <a:rPr lang="zh-TW" altLang="en-US" smtClean="0"/>
              <a:pPr/>
              <a:t>2018/12/29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988B-4432-4674-9D05-CA52E02A69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EFFA-FA0A-4E55-A85F-71FE9E707D0D}" type="datetimeFigureOut">
              <a:rPr lang="zh-TW" altLang="en-US" smtClean="0"/>
              <a:pPr/>
              <a:t>2018/12/29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988B-4432-4674-9D05-CA52E02A69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EFFA-FA0A-4E55-A85F-71FE9E707D0D}" type="datetimeFigureOut">
              <a:rPr lang="zh-TW" altLang="en-US" smtClean="0"/>
              <a:pPr/>
              <a:t>2018/12/29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988B-4432-4674-9D05-CA52E02A69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EFFA-FA0A-4E55-A85F-71FE9E707D0D}" type="datetimeFigureOut">
              <a:rPr lang="zh-TW" altLang="en-US" smtClean="0"/>
              <a:pPr/>
              <a:t>2018/12/29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988B-4432-4674-9D05-CA52E02A69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cuments\401861_142732029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135909" cy="6858000"/>
          </a:xfrm>
          <a:prstGeom prst="rect">
            <a:avLst/>
          </a:prstGeom>
          <a:noFill/>
        </p:spPr>
      </p:pic>
      <p:sp>
        <p:nvSpPr>
          <p:cNvPr id="6" name="內容版面配置區 4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當我偶遇你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昨天流落冰天雪地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無光線沒有生機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我偶遇人間一個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才</a:t>
            </a:r>
            <a:r>
              <a:rPr lang="zh-TW" altLang="en-US" sz="5400" dirty="0">
                <a:latin typeface="微軟正黑體" pitchFamily="34" charset="-120"/>
                <a:ea typeface="微軟正黑體" pitchFamily="34" charset="-120"/>
              </a:rPr>
              <a:t>真正發覺熱愛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滋味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cuments\401861_142732029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135909" cy="6858000"/>
          </a:xfrm>
          <a:prstGeom prst="rect">
            <a:avLst/>
          </a:prstGeom>
          <a:noFill/>
        </p:spPr>
      </p:pic>
      <p:sp>
        <p:nvSpPr>
          <p:cNvPr id="6" name="內容版面配置區 4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當我偶遇你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你的手能令孤單遠離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還給我太多驚喜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於這浩瀚人海找到你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如昏暗世界重見希冀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cuments\401861_142732029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135909" cy="6858000"/>
          </a:xfrm>
          <a:prstGeom prst="rect">
            <a:avLst/>
          </a:prstGeom>
          <a:noFill/>
        </p:spPr>
      </p:pic>
      <p:sp>
        <p:nvSpPr>
          <p:cNvPr id="6" name="內容版面配置區 4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當我偶遇你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今天我決定承諾將心給你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同行一生同嚐歡欣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同心分享痛苦傷悲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今天以後  牽手走到白頭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窮這生全力愛你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cuments\401861_142732029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135909" cy="6858000"/>
          </a:xfrm>
          <a:prstGeom prst="rect">
            <a:avLst/>
          </a:prstGeom>
          <a:noFill/>
        </p:spPr>
      </p:pic>
      <p:sp>
        <p:nvSpPr>
          <p:cNvPr id="6" name="內容版面配置區 4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當我偶遇你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也許前路荊棘遍地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狂風裡白雪紛飛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只要在路途中緊靠你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陽光變晦暗仍覺很美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cuments\401861_142732029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135909" cy="6858000"/>
          </a:xfrm>
          <a:prstGeom prst="rect">
            <a:avLst/>
          </a:prstGeom>
          <a:noFill/>
        </p:spPr>
      </p:pic>
      <p:sp>
        <p:nvSpPr>
          <p:cNvPr id="6" name="內容版面配置區 4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當我偶遇你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今天我決定承諾將心給你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同行一生同嚐歡欣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同心分享痛苦傷悲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今天以後  牽手走到白頭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窮這生全力愛你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cuments\401861_142732029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135909" cy="6858000"/>
          </a:xfrm>
          <a:prstGeom prst="rect">
            <a:avLst/>
          </a:prstGeom>
          <a:noFill/>
        </p:spPr>
      </p:pic>
      <p:sp>
        <p:nvSpPr>
          <p:cNvPr id="6" name="內容版面配置區 4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當我偶遇你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請聽這誓言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忠貞的愛從無變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能遇著你是我福氣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168</Words>
  <Application>Microsoft Office PowerPoint</Application>
  <PresentationFormat>如螢幕大小 (4:3)</PresentationFormat>
  <Paragraphs>37</Paragraphs>
  <Slides>6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當我偶遇你</vt:lpstr>
      <vt:lpstr>當我偶遇你</vt:lpstr>
      <vt:lpstr>當我偶遇你</vt:lpstr>
      <vt:lpstr>當我偶遇你</vt:lpstr>
      <vt:lpstr>當我偶遇你</vt:lpstr>
      <vt:lpstr>當我偶遇你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當我偶遇你</dc:title>
  <dc:creator>大唐</dc:creator>
  <cp:lastModifiedBy>DaTang</cp:lastModifiedBy>
  <cp:revision>2</cp:revision>
  <dcterms:created xsi:type="dcterms:W3CDTF">2015-03-10T09:38:54Z</dcterms:created>
  <dcterms:modified xsi:type="dcterms:W3CDTF">2018-12-29T01:55:50Z</dcterms:modified>
</cp:coreProperties>
</file>