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2C8690B-F0A6-48FF-B2A2-D7593102BCF9}" type="datetimeFigureOut">
              <a:rPr lang="zh-TW" altLang="en-US" smtClean="0"/>
              <a:t>2015/6/7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19D31C9-E99F-4BB3-8490-71B0791B4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當我清楚得著確據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當我清楚得著確據</a:t>
            </a:r>
          </a:p>
          <a:p>
            <a:pPr algn="ctr">
              <a:buNone/>
            </a:pPr>
            <a:r>
              <a:rPr lang="zh-TW" altLang="en-US" sz="5400" dirty="0"/>
              <a:t>天堂有我</a:t>
            </a:r>
            <a:r>
              <a:rPr lang="zh-TW" altLang="en-US" sz="5400" dirty="0" smtClean="0"/>
              <a:t>住處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就消除一切恐懼</a:t>
            </a:r>
          </a:p>
          <a:p>
            <a:pPr algn="ctr">
              <a:buNone/>
            </a:pPr>
            <a:r>
              <a:rPr lang="zh-TW" altLang="en-US" sz="5400" dirty="0"/>
              <a:t>擦乾一切眼淚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當我清楚得著確據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擦乾一切眼淚</a:t>
            </a:r>
          </a:p>
          <a:p>
            <a:pPr algn="ctr">
              <a:buNone/>
            </a:pPr>
            <a:r>
              <a:rPr lang="zh-TW" altLang="en-US" sz="5400" dirty="0"/>
              <a:t>擦乾一切</a:t>
            </a:r>
            <a:r>
              <a:rPr lang="zh-TW" altLang="en-US" sz="5400" dirty="0" smtClean="0"/>
              <a:t>眼淚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就消除一切恐懼</a:t>
            </a:r>
          </a:p>
          <a:p>
            <a:pPr algn="ctr">
              <a:buNone/>
            </a:pPr>
            <a:r>
              <a:rPr lang="zh-TW" altLang="en-US" sz="5400" dirty="0"/>
              <a:t>擦乾一切眼淚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當我清楚得著確據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天地傾覆搖撼我靈</a:t>
            </a:r>
          </a:p>
          <a:p>
            <a:pPr algn="ctr">
              <a:buNone/>
            </a:pPr>
            <a:r>
              <a:rPr lang="zh-TW" altLang="en-US" sz="5400" dirty="0"/>
              <a:t>猛烈火箭</a:t>
            </a:r>
            <a:r>
              <a:rPr lang="zh-TW" altLang="en-US" sz="5400" dirty="0" smtClean="0"/>
              <a:t>攻擊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仍笑於撒但憤怒</a:t>
            </a:r>
          </a:p>
          <a:p>
            <a:pPr algn="ctr">
              <a:buNone/>
            </a:pPr>
            <a:r>
              <a:rPr lang="zh-TW" altLang="en-US" sz="5400" dirty="0"/>
              <a:t>勇對世人挑剔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當我清楚得著確據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勇對世人挑剔</a:t>
            </a:r>
          </a:p>
          <a:p>
            <a:pPr algn="ctr">
              <a:buNone/>
            </a:pPr>
            <a:r>
              <a:rPr lang="zh-TW" altLang="en-US" sz="5400" dirty="0"/>
              <a:t>勇對世人</a:t>
            </a:r>
            <a:r>
              <a:rPr lang="zh-TW" altLang="en-US" sz="5400" dirty="0" smtClean="0"/>
              <a:t>挑剔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仍笑於撒但憤怒</a:t>
            </a:r>
          </a:p>
          <a:p>
            <a:pPr algn="ctr">
              <a:buNone/>
            </a:pPr>
            <a:r>
              <a:rPr lang="zh-TW" altLang="en-US" sz="5400" dirty="0"/>
              <a:t>勇對世人挑剔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當我清楚得著確據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思慮猶如洪水汜濫</a:t>
            </a:r>
          </a:p>
          <a:p>
            <a:pPr algn="ctr">
              <a:buNone/>
            </a:pPr>
            <a:r>
              <a:rPr lang="zh-TW" altLang="en-US" sz="5400" dirty="0"/>
              <a:t>憂愁如暴風</a:t>
            </a:r>
            <a:r>
              <a:rPr lang="zh-TW" altLang="en-US" sz="5400" dirty="0" smtClean="0"/>
              <a:t>吼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我安抵天上美家</a:t>
            </a:r>
          </a:p>
          <a:p>
            <a:pPr algn="ctr">
              <a:buNone/>
            </a:pPr>
            <a:r>
              <a:rPr lang="zh-TW" altLang="en-US" sz="5400" dirty="0"/>
              <a:t>我主是我一切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當我清楚得著確據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我主是我一切</a:t>
            </a:r>
          </a:p>
          <a:p>
            <a:pPr algn="ctr">
              <a:buNone/>
            </a:pPr>
            <a:r>
              <a:rPr lang="zh-TW" altLang="en-US" sz="5400" dirty="0"/>
              <a:t>我主是我</a:t>
            </a:r>
            <a:r>
              <a:rPr lang="zh-TW" altLang="en-US" sz="5400" dirty="0" smtClean="0"/>
              <a:t>一切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我安抵天上美家</a:t>
            </a:r>
          </a:p>
          <a:p>
            <a:pPr algn="ctr">
              <a:buNone/>
            </a:pPr>
            <a:r>
              <a:rPr lang="zh-TW" altLang="en-US" sz="5400" dirty="0"/>
              <a:t>我主是我一切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當我清楚得著確據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在天上安息的海洋</a:t>
            </a:r>
          </a:p>
          <a:p>
            <a:pPr algn="ctr">
              <a:buNone/>
            </a:pPr>
            <a:r>
              <a:rPr lang="zh-TW" altLang="en-US" sz="5400" dirty="0"/>
              <a:t>我靈困倦洗</a:t>
            </a:r>
            <a:r>
              <a:rPr lang="zh-TW" altLang="en-US" sz="5400" dirty="0" smtClean="0"/>
              <a:t>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再</a:t>
            </a:r>
            <a:r>
              <a:rPr lang="zh-TW" altLang="en-US" sz="5400" dirty="0"/>
              <a:t>無憂慮煩惱波浪</a:t>
            </a:r>
          </a:p>
          <a:p>
            <a:pPr algn="ctr">
              <a:buNone/>
            </a:pPr>
            <a:r>
              <a:rPr lang="zh-TW" altLang="en-US" sz="5400" dirty="0"/>
              <a:t>擾我平靜心靈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當我清楚得著確據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擾我平靜心靈</a:t>
            </a:r>
          </a:p>
          <a:p>
            <a:pPr algn="ctr">
              <a:buNone/>
            </a:pPr>
            <a:r>
              <a:rPr lang="zh-TW" altLang="en-US" sz="5400" dirty="0"/>
              <a:t>擾我平靜</a:t>
            </a:r>
            <a:r>
              <a:rPr lang="zh-TW" altLang="en-US" sz="5400" dirty="0" smtClean="0"/>
              <a:t>心靈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再</a:t>
            </a:r>
            <a:r>
              <a:rPr lang="zh-TW" altLang="en-US" sz="5400" dirty="0"/>
              <a:t>無憂慮煩惱波浪</a:t>
            </a:r>
          </a:p>
          <a:p>
            <a:pPr algn="ctr">
              <a:buNone/>
            </a:pPr>
            <a:r>
              <a:rPr lang="zh-TW" altLang="en-US" sz="5400" dirty="0"/>
              <a:t>擾我平靜心靈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</TotalTime>
  <Words>206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沉穩</vt:lpstr>
      <vt:lpstr>當我清楚得著確據</vt:lpstr>
      <vt:lpstr>當我清楚得著確據</vt:lpstr>
      <vt:lpstr>當我清楚得著確據</vt:lpstr>
      <vt:lpstr>當我清楚得著確據</vt:lpstr>
      <vt:lpstr>當我清楚得著確據</vt:lpstr>
      <vt:lpstr>當我清楚得著確據</vt:lpstr>
      <vt:lpstr>當我清楚得著確據</vt:lpstr>
      <vt:lpstr>當我清楚得著確據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當我清楚得著確據</dc:title>
  <dc:creator>大唐</dc:creator>
  <cp:lastModifiedBy>大唐</cp:lastModifiedBy>
  <cp:revision>1</cp:revision>
  <dcterms:created xsi:type="dcterms:W3CDTF">2015-06-07T01:04:41Z</dcterms:created>
  <dcterms:modified xsi:type="dcterms:W3CDTF">2015-06-07T01:06:13Z</dcterms:modified>
</cp:coreProperties>
</file>