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9F91E04-A051-41B1-A37B-CFE9F0A3158D}" type="datetimeFigureOut">
              <a:rPr lang="zh-TW" altLang="en-US" smtClean="0"/>
              <a:t>2014/5/11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0F689E5-6BA5-4DE5-BEE5-D4237542D9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當我讚美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我可以感覺到你就在這裡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看見我高舉雙手大聲讚美你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我可以呼吸到聖潔的空氣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因為你寶座在這裡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當我讚美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奇異恩典臨到我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當我來讚美你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用</a:t>
            </a:r>
            <a:r>
              <a:rPr lang="zh-CN" altLang="en-US" sz="5400" dirty="0" smtClean="0"/>
              <a:t>心靈和誠實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將榮耀都歸你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當我讚美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所有重擔全脫落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我重新得力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當我全心全意讚美你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65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當我讚美</vt:lpstr>
      <vt:lpstr>當我讚美</vt:lpstr>
      <vt:lpstr>當我讚美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當我讚美</dc:title>
  <dc:creator>DAIDUONG</dc:creator>
  <cp:lastModifiedBy>DAIDUONG</cp:lastModifiedBy>
  <cp:revision>1</cp:revision>
  <dcterms:created xsi:type="dcterms:W3CDTF">2014-05-11T00:18:53Z</dcterms:created>
  <dcterms:modified xsi:type="dcterms:W3CDTF">2014-05-11T00:21:36Z</dcterms:modified>
</cp:coreProperties>
</file>