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1242-4DBA-42D6-8BAA-7B0595D9563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當讚美聖父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每顆心向祂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祂永遠憐憫與慈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仁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當讚美聖父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麻雀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跌下祂也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顧念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全地宣揚祢的威嚴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當讚美聖父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帶喜樂給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賜下大憐憫世世無窮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當讚美聖父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祂創造全世界和天上的萬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統管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歌頌讚美聖父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當讚美聖父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讚美歸於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歸於聖子  歸於聖靈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全世界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都因祂歡騰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當讚美聖父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歸於祂永遠的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祂愛中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137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當讚美聖父</vt:lpstr>
      <vt:lpstr>當讚美聖父</vt:lpstr>
      <vt:lpstr>當讚美聖父</vt:lpstr>
      <vt:lpstr>當讚美聖父</vt:lpstr>
      <vt:lpstr>當讚美聖父</vt:lpstr>
      <vt:lpstr>當讚美聖父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當讚美聖父</dc:title>
  <dc:creator>DAIDUONG</dc:creator>
  <cp:lastModifiedBy>大唐</cp:lastModifiedBy>
  <cp:revision>2</cp:revision>
  <dcterms:created xsi:type="dcterms:W3CDTF">2014-07-25T03:01:21Z</dcterms:created>
  <dcterms:modified xsi:type="dcterms:W3CDTF">2018-06-16T08:21:01Z</dcterms:modified>
</cp:coreProperties>
</file>