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B424086-EA78-41C8-A0A3-F36BAC36D3F0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923121-2A03-4BAE-8387-5B9E39C197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4086-EA78-41C8-A0A3-F36BAC36D3F0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3121-2A03-4BAE-8387-5B9E39C197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B424086-EA78-41C8-A0A3-F36BAC36D3F0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0923121-2A03-4BAE-8387-5B9E39C197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4086-EA78-41C8-A0A3-F36BAC36D3F0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923121-2A03-4BAE-8387-5B9E39C197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4086-EA78-41C8-A0A3-F36BAC36D3F0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0923121-2A03-4BAE-8387-5B9E39C197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B424086-EA78-41C8-A0A3-F36BAC36D3F0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923121-2A03-4BAE-8387-5B9E39C197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B424086-EA78-41C8-A0A3-F36BAC36D3F0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923121-2A03-4BAE-8387-5B9E39C197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4086-EA78-41C8-A0A3-F36BAC36D3F0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923121-2A03-4BAE-8387-5B9E39C197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4086-EA78-41C8-A0A3-F36BAC36D3F0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923121-2A03-4BAE-8387-5B9E39C197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4086-EA78-41C8-A0A3-F36BAC36D3F0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923121-2A03-4BAE-8387-5B9E39C197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B424086-EA78-41C8-A0A3-F36BAC36D3F0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0923121-2A03-4BAE-8387-5B9E39C197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424086-EA78-41C8-A0A3-F36BAC36D3F0}" type="datetimeFigureOut">
              <a:rPr lang="zh-TW" altLang="en-US" smtClean="0"/>
              <a:t>2015/3/26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923121-2A03-4BAE-8387-5B9E39C1977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百合花兒搖啊搖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百合花兒搖啊搖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樹上小鳥叫啊叫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原來耶穌復活了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快樂歌聲飄啊飄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百合花兒搖啊搖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主</a:t>
            </a:r>
            <a:r>
              <a:rPr lang="zh-CN" altLang="en-US" sz="5400" dirty="0" smtClean="0"/>
              <a:t>耶穌復活了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復活了復活了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</a:t>
            </a:r>
            <a:r>
              <a:rPr lang="zh-CN" altLang="en-US" sz="5400" dirty="0" smtClean="0"/>
              <a:t>耶穌復活了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復活了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</TotalTime>
  <Words>44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中庸</vt:lpstr>
      <vt:lpstr>百合花兒搖啊搖</vt:lpstr>
      <vt:lpstr>百合花兒搖啊搖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百合花兒搖啊搖</dc:title>
  <dc:creator>大唐</dc:creator>
  <cp:lastModifiedBy>大唐</cp:lastModifiedBy>
  <cp:revision>2</cp:revision>
  <dcterms:created xsi:type="dcterms:W3CDTF">2015-03-26T12:26:23Z</dcterms:created>
  <dcterms:modified xsi:type="dcterms:W3CDTF">2015-03-26T12:28:48Z</dcterms:modified>
</cp:coreProperties>
</file>