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60813C-76E8-48B2-B4AB-78B1271B4CB8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948716-95D7-496A-9560-B4EF40FAC7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盡心盡性讚美</a:t>
            </a:r>
            <a:r>
              <a:rPr lang="zh-TW" altLang="en-US" b="1" dirty="0" smtClean="0"/>
              <a:t>祂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我要盡心盡</a:t>
            </a:r>
            <a:r>
              <a:rPr lang="zh-TW" altLang="en-US" sz="5400" b="1" dirty="0" smtClean="0"/>
              <a:t>性來</a:t>
            </a:r>
            <a:r>
              <a:rPr lang="zh-TW" altLang="en-US" sz="5400" b="1" dirty="0"/>
              <a:t>敬拜我主</a:t>
            </a:r>
          </a:p>
          <a:p>
            <a:pPr algn="ctr">
              <a:buNone/>
            </a:pPr>
            <a:r>
              <a:rPr lang="zh-TW" altLang="en-US" sz="5400" b="1" dirty="0"/>
              <a:t>我要用</a:t>
            </a:r>
            <a:r>
              <a:rPr lang="zh-TW" altLang="en-US" sz="5400" b="1" dirty="0" smtClean="0"/>
              <a:t>詩歌來</a:t>
            </a:r>
            <a:r>
              <a:rPr lang="zh-TW" altLang="en-US" sz="5400" b="1" dirty="0" smtClean="0"/>
              <a:t>讚美祂</a:t>
            </a:r>
            <a:endParaRPr lang="zh-TW" altLang="en-US" sz="5400" b="1" dirty="0"/>
          </a:p>
          <a:p>
            <a:pPr algn="ctr">
              <a:buNone/>
            </a:pPr>
            <a:r>
              <a:rPr lang="zh-TW" altLang="en-US" sz="5400" b="1" dirty="0"/>
              <a:t>我要盡心盡</a:t>
            </a:r>
            <a:r>
              <a:rPr lang="zh-TW" altLang="en-US" sz="5400" b="1" dirty="0" smtClean="0"/>
              <a:t>性來</a:t>
            </a:r>
            <a:r>
              <a:rPr lang="zh-TW" altLang="en-US" sz="5400" b="1" dirty="0"/>
              <a:t>敬拜我主</a:t>
            </a:r>
          </a:p>
          <a:p>
            <a:pPr algn="ctr">
              <a:buNone/>
            </a:pPr>
            <a:r>
              <a:rPr lang="zh-TW" altLang="en-US" sz="5400" b="1" dirty="0"/>
              <a:t>我要天天讚美祂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盡心盡性讚美</a:t>
            </a:r>
            <a:r>
              <a:rPr lang="zh-TW" altLang="en-US" b="1" dirty="0" smtClean="0"/>
              <a:t>祂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因我的神 是偉大的神</a:t>
            </a:r>
          </a:p>
          <a:p>
            <a:pPr algn="ctr">
              <a:buNone/>
            </a:pPr>
            <a:r>
              <a:rPr lang="zh-TW" altLang="en-US" sz="5400" b="1" dirty="0"/>
              <a:t>祂配受極大讚美</a:t>
            </a:r>
          </a:p>
          <a:p>
            <a:pPr algn="ctr">
              <a:buNone/>
            </a:pPr>
            <a:r>
              <a:rPr lang="zh-TW" altLang="en-US" sz="5400" b="1" dirty="0"/>
              <a:t>因我的神</a:t>
            </a:r>
            <a:r>
              <a:rPr lang="en-US" sz="5400" b="1" dirty="0"/>
              <a:t>  </a:t>
            </a:r>
            <a:r>
              <a:rPr lang="zh-TW" altLang="en-US" sz="5400" b="1" dirty="0"/>
              <a:t>是偉大的神</a:t>
            </a:r>
          </a:p>
          <a:p>
            <a:pPr algn="ctr">
              <a:buNone/>
            </a:pPr>
            <a:r>
              <a:rPr lang="zh-TW" altLang="en-US" sz="5400" b="1" dirty="0"/>
              <a:t>我要盡力來</a:t>
            </a:r>
            <a:r>
              <a:rPr lang="en-US" sz="5400" b="1" dirty="0"/>
              <a:t>  </a:t>
            </a:r>
            <a:r>
              <a:rPr lang="zh-TW" altLang="en-US" sz="5400" b="1" dirty="0"/>
              <a:t>讚美祂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69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中庸</vt:lpstr>
      <vt:lpstr>盡心盡性讚美祂</vt:lpstr>
      <vt:lpstr>盡心盡性讚美祂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盡心盡性讚美祂</dc:title>
  <dc:creator>datang</dc:creator>
  <cp:lastModifiedBy>User</cp:lastModifiedBy>
  <cp:revision>2</cp:revision>
  <dcterms:created xsi:type="dcterms:W3CDTF">2014-08-31T01:41:39Z</dcterms:created>
  <dcterms:modified xsi:type="dcterms:W3CDTF">2017-07-08T11:37:03Z</dcterms:modified>
</cp:coreProperties>
</file>