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D65B0817-65D9-43B0-B81D-C62B222C7149}" type="datetimeFigureOut">
              <a:rPr lang="zh-TW" altLang="en-US" smtClean="0"/>
              <a:t>2017/7/8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A434688-72C4-4413-9BFB-166F01BF1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盡心盡性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全地齊來頌讚聲遍響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宇宙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地齊來頌讚歌唱達萬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邦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全地齊來頌讚主愛傳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萬世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歡呼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拍手舞蹈讚揚主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盡心盡性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盡心  盡性  全意  歌頌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氣息要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盡力頌讚大君王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52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佈景主題3</vt:lpstr>
      <vt:lpstr>盡心盡性</vt:lpstr>
      <vt:lpstr>盡心盡性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盡心盡性</dc:title>
  <dc:creator>User</dc:creator>
  <cp:lastModifiedBy>User</cp:lastModifiedBy>
  <cp:revision>1</cp:revision>
  <dcterms:created xsi:type="dcterms:W3CDTF">2017-07-08T11:34:15Z</dcterms:created>
  <dcterms:modified xsi:type="dcterms:W3CDTF">2017-07-08T11:36:04Z</dcterms:modified>
</cp:coreProperties>
</file>