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AF70-B339-47C6-97E2-A0E7000C2544}" type="datetimeFigureOut">
              <a:rPr lang="zh-TW" altLang="en-US" smtClean="0"/>
              <a:pPr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耶穌聖潔公義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彰顯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神的智慧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的愛是何等長闊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有豐富無窮的恩典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耶穌權柄統管萬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得榮耀尊貴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以心靈誠實盡情敬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在寶座上深愛我的主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舉起我的心來敬拜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生命來回應你的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我單單在乎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地敬拜你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92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盡情的敬拜</vt:lpstr>
      <vt:lpstr>盡情的敬拜</vt:lpstr>
      <vt:lpstr>盡情的敬拜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盡情的敬拜</dc:title>
  <dc:creator>DAIDUONG</dc:creator>
  <cp:lastModifiedBy>大唐</cp:lastModifiedBy>
  <cp:revision>5</cp:revision>
  <dcterms:created xsi:type="dcterms:W3CDTF">2013-11-10T00:12:12Z</dcterms:created>
  <dcterms:modified xsi:type="dcterms:W3CDTF">2017-10-07T01:34:08Z</dcterms:modified>
</cp:coreProperties>
</file>