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722A-0BAF-4B82-A8FD-B3157334DE09}" type="datetimeFigureOut">
              <a:rPr lang="zh-TW" altLang="en-US" smtClean="0"/>
              <a:t>2018/2/15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948B-79A1-4671-9FAC-76A6AEC5EC2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722A-0BAF-4B82-A8FD-B3157334DE09}" type="datetimeFigureOut">
              <a:rPr lang="zh-TW" altLang="en-US" smtClean="0"/>
              <a:t>2018/2/15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948B-79A1-4671-9FAC-76A6AEC5EC2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722A-0BAF-4B82-A8FD-B3157334DE09}" type="datetimeFigureOut">
              <a:rPr lang="zh-TW" altLang="en-US" smtClean="0"/>
              <a:t>2018/2/15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948B-79A1-4671-9FAC-76A6AEC5EC2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722A-0BAF-4B82-A8FD-B3157334DE09}" type="datetimeFigureOut">
              <a:rPr lang="zh-TW" altLang="en-US" smtClean="0"/>
              <a:t>2018/2/15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948B-79A1-4671-9FAC-76A6AEC5EC2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722A-0BAF-4B82-A8FD-B3157334DE09}" type="datetimeFigureOut">
              <a:rPr lang="zh-TW" altLang="en-US" smtClean="0"/>
              <a:t>2018/2/15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948B-79A1-4671-9FAC-76A6AEC5EC2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722A-0BAF-4B82-A8FD-B3157334DE09}" type="datetimeFigureOut">
              <a:rPr lang="zh-TW" altLang="en-US" smtClean="0"/>
              <a:t>2018/2/15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948B-79A1-4671-9FAC-76A6AEC5EC2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722A-0BAF-4B82-A8FD-B3157334DE09}" type="datetimeFigureOut">
              <a:rPr lang="zh-TW" altLang="en-US" smtClean="0"/>
              <a:t>2018/2/15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948B-79A1-4671-9FAC-76A6AEC5EC2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722A-0BAF-4B82-A8FD-B3157334DE09}" type="datetimeFigureOut">
              <a:rPr lang="zh-TW" altLang="en-US" smtClean="0"/>
              <a:t>2018/2/15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948B-79A1-4671-9FAC-76A6AEC5EC2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722A-0BAF-4B82-A8FD-B3157334DE09}" type="datetimeFigureOut">
              <a:rPr lang="zh-TW" altLang="en-US" smtClean="0"/>
              <a:t>2018/2/15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948B-79A1-4671-9FAC-76A6AEC5EC2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722A-0BAF-4B82-A8FD-B3157334DE09}" type="datetimeFigureOut">
              <a:rPr lang="zh-TW" altLang="en-US" smtClean="0"/>
              <a:t>2018/2/15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948B-79A1-4671-9FAC-76A6AEC5EC2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722A-0BAF-4B82-A8FD-B3157334DE09}" type="datetimeFigureOut">
              <a:rPr lang="zh-TW" altLang="en-US" smtClean="0"/>
              <a:t>2018/2/15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948B-79A1-4671-9FAC-76A6AEC5EC2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9722A-0BAF-4B82-A8FD-B3157334DE09}" type="datetimeFigureOut">
              <a:rPr lang="zh-TW" altLang="en-US" smtClean="0"/>
              <a:t>2018/2/15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8948B-79A1-4671-9FAC-76A6AEC5EC2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看見神的愛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我看見神的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  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溫暖的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陽光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看見神的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  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澎湃的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海洋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我看見神的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  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憐憫的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心腸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看見神的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  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你我的臉上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看見神的愛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在每個微笑  在每個擁抱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在每個祈禱  我能看見神的愛 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在每個微笑  在每個擁抱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在每個祈禱  我看見神的愛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81</Words>
  <Application>Microsoft Office PowerPoint</Application>
  <PresentationFormat>如螢幕大小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佈景主題1</vt:lpstr>
      <vt:lpstr>看見神的愛</vt:lpstr>
      <vt:lpstr>看見神的愛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看見神的愛</dc:title>
  <dc:creator>大唐</dc:creator>
  <cp:lastModifiedBy>大唐</cp:lastModifiedBy>
  <cp:revision>1</cp:revision>
  <dcterms:created xsi:type="dcterms:W3CDTF">2018-02-15T12:57:27Z</dcterms:created>
  <dcterms:modified xsi:type="dcterms:W3CDTF">2018-02-15T12:59:14Z</dcterms:modified>
</cp:coreProperties>
</file>