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1DC1-2FAD-4254-8ED2-12A643AD4120}" type="datetimeFigureOut">
              <a:rPr lang="zh-TW" altLang="en-US" smtClean="0"/>
              <a:t>2018/8/18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真理內心種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聽從  天天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跟主腳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蹤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包容  愛心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要互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傳送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盡忠  努力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進取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追求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在內心種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真理內心種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向下紮根像那萬古松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抓緊深土那是盆植所相同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向上結果未畏受傷痛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多少犧牲亦無言地納貢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54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真理內心種</vt:lpstr>
      <vt:lpstr>真理內心種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真理內心種</dc:title>
  <dc:creator>大唐</dc:creator>
  <cp:lastModifiedBy>大唐</cp:lastModifiedBy>
  <cp:revision>1</cp:revision>
  <dcterms:created xsi:type="dcterms:W3CDTF">2018-08-18T08:48:51Z</dcterms:created>
  <dcterms:modified xsi:type="dcterms:W3CDTF">2018-08-18T08:49:47Z</dcterms:modified>
</cp:coreProperties>
</file>