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DD832C-B724-4379-BAD9-61A3BBE8C25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A14EE8-5A4C-4DD0-89C8-FF51581B7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真神之愛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世間罪惡</a:t>
            </a:r>
            <a:r>
              <a:rPr lang="zh-CN" altLang="en-US" sz="5400" dirty="0" smtClean="0"/>
              <a:t>百般多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人</a:t>
            </a:r>
            <a:r>
              <a:rPr lang="zh-CN" altLang="en-US" sz="5400" dirty="0" smtClean="0"/>
              <a:t>類痛苦絕望難辭罪過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心</a:t>
            </a:r>
            <a:r>
              <a:rPr lang="zh-CN" altLang="en-US" sz="5400" dirty="0" smtClean="0"/>
              <a:t>中傷痛恨更多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有乜方法離苦楚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真神之愛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幸得耶穌一朝救贖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賜</a:t>
            </a:r>
            <a:r>
              <a:rPr lang="zh-CN" altLang="en-US" sz="5400" dirty="0" smtClean="0"/>
              <a:t>下永生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基</a:t>
            </a:r>
            <a:r>
              <a:rPr lang="zh-CN" altLang="en-US" sz="5400" dirty="0" smtClean="0"/>
              <a:t>督之愛無虛幻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今已為人救亡十架間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主愛堪稱讚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真神之愛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願君信奉神莫晚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此生樂漫漫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不</a:t>
            </a:r>
            <a:r>
              <a:rPr lang="zh-CN" altLang="en-US" sz="5400" dirty="0" smtClean="0"/>
              <a:t>信之人何太慢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真神之愛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速信真神毋怠慢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佢未會忘情令你空悲嘆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只</a:t>
            </a:r>
            <a:r>
              <a:rPr lang="zh-CN" altLang="en-US" sz="5400" dirty="0" smtClean="0"/>
              <a:t>靠信心不懼難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真神之愛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不必煩  煩  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世</a:t>
            </a:r>
            <a:r>
              <a:rPr lang="zh-CN" altLang="en-US" sz="5400" dirty="0" smtClean="0"/>
              <a:t>間多災劫難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怨</a:t>
            </a:r>
            <a:r>
              <a:rPr lang="zh-CN" altLang="en-US" sz="5400" dirty="0" smtClean="0"/>
              <a:t>恨有幾翻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真神之愛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基督之愛確是無變幻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佢將要復臨讓信徒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別那塵世  到天間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</TotalTime>
  <Words>130</Words>
  <Application>Microsoft Office PowerPoint</Application>
  <PresentationFormat>如螢幕大小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Apex</vt:lpstr>
      <vt:lpstr>真神之愛</vt:lpstr>
      <vt:lpstr>真神之愛</vt:lpstr>
      <vt:lpstr>真神之愛</vt:lpstr>
      <vt:lpstr>真神之愛</vt:lpstr>
      <vt:lpstr>真神之愛</vt:lpstr>
      <vt:lpstr>真神之愛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真神之愛</dc:title>
  <dc:creator>Admin</dc:creator>
  <cp:lastModifiedBy>User</cp:lastModifiedBy>
  <cp:revision>5</cp:revision>
  <dcterms:created xsi:type="dcterms:W3CDTF">2013-02-16T03:48:35Z</dcterms:created>
  <dcterms:modified xsi:type="dcterms:W3CDTF">2017-05-22T09:09:14Z</dcterms:modified>
</cp:coreProperties>
</file>