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FA30-3E44-4BD8-8525-85CBFEF603A2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28A5-58CC-4536-977E-57130B39A8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FA30-3E44-4BD8-8525-85CBFEF603A2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28A5-58CC-4536-977E-57130B39A8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0EF6FA30-3E44-4BD8-8525-85CBFEF603A2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597F28A5-58CC-4536-977E-57130B39A8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FA30-3E44-4BD8-8525-85CBFEF603A2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28A5-58CC-4536-977E-57130B39A8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6FA30-3E44-4BD8-8525-85CBFEF603A2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28A5-58CC-4536-977E-57130B39A8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FA30-3E44-4BD8-8525-85CBFEF603A2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28A5-58CC-4536-977E-57130B39A8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FA30-3E44-4BD8-8525-85CBFEF603A2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28A5-58CC-4536-977E-57130B39A8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FA30-3E44-4BD8-8525-85CBFEF603A2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28A5-58CC-4536-977E-57130B39A8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FA30-3E44-4BD8-8525-85CBFEF603A2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28A5-58CC-4536-977E-57130B39A8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FA30-3E44-4BD8-8525-85CBFEF603A2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28A5-58CC-4536-977E-57130B39A8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FA30-3E44-4BD8-8525-85CBFEF603A2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28A5-58CC-4536-977E-57130B39A8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EF6FA30-3E44-4BD8-8525-85CBFEF603A2}" type="datetimeFigureOut">
              <a:rPr lang="zh-TW" altLang="en-US" smtClean="0"/>
              <a:t>2017/1/22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7F28A5-58CC-4536-977E-57130B39A8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眼光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不管天有多</a:t>
            </a:r>
            <a:r>
              <a:rPr lang="zh-TW" altLang="en-US" sz="5400" dirty="0" smtClean="0"/>
              <a:t>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星星</a:t>
            </a:r>
            <a:r>
              <a:rPr lang="zh-TW" altLang="en-US" sz="5400" dirty="0"/>
              <a:t>還在夜裡</a:t>
            </a:r>
            <a:r>
              <a:rPr lang="zh-TW" altLang="en-US" sz="5400" dirty="0" smtClean="0"/>
              <a:t>閃亮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不管</a:t>
            </a:r>
            <a:r>
              <a:rPr lang="zh-TW" altLang="en-US" sz="5400" dirty="0"/>
              <a:t>夜有多</a:t>
            </a:r>
            <a:r>
              <a:rPr lang="zh-TW" altLang="en-US" sz="5400" dirty="0" smtClean="0"/>
              <a:t>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黎明</a:t>
            </a:r>
            <a:r>
              <a:rPr lang="zh-TW" altLang="en-US" sz="5400" dirty="0"/>
              <a:t>早已在那頭盼望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眼光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不管山有多</a:t>
            </a:r>
            <a:r>
              <a:rPr lang="zh-TW" altLang="en-US" sz="5400" dirty="0" smtClean="0"/>
              <a:t>高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信心</a:t>
            </a:r>
            <a:r>
              <a:rPr lang="zh-TW" altLang="en-US" sz="5400" dirty="0"/>
              <a:t>的歌把它踏在</a:t>
            </a:r>
            <a:r>
              <a:rPr lang="zh-TW" altLang="en-US" sz="5400" dirty="0" smtClean="0"/>
              <a:t>腳下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不</a:t>
            </a:r>
            <a:r>
              <a:rPr lang="zh-TW" altLang="en-US" sz="5400" dirty="0"/>
              <a:t>管路有多</a:t>
            </a:r>
            <a:r>
              <a:rPr lang="zh-TW" altLang="en-US" sz="5400" dirty="0" smtClean="0"/>
              <a:t>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心中</a:t>
            </a:r>
            <a:r>
              <a:rPr lang="zh-TW" altLang="en-US" sz="5400" dirty="0"/>
              <a:t>有愛仍然可以走到雲端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眼光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誰能跨過</a:t>
            </a:r>
            <a:r>
              <a:rPr lang="zh-TW" altLang="en-US" sz="5400" dirty="0" smtClean="0"/>
              <a:t>艱難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能飛越</a:t>
            </a:r>
            <a:r>
              <a:rPr lang="zh-TW" altLang="en-US" sz="5400" dirty="0" smtClean="0"/>
              <a:t>沮喪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誰</a:t>
            </a:r>
            <a:r>
              <a:rPr lang="zh-TW" altLang="en-US" sz="5400" dirty="0"/>
              <a:t>能看見前面有夢可</a:t>
            </a:r>
            <a:r>
              <a:rPr lang="zh-TW" altLang="en-US" sz="5400" dirty="0" smtClean="0"/>
              <a:t>想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上帝</a:t>
            </a:r>
            <a:r>
              <a:rPr lang="zh-TW" altLang="en-US" sz="5400" dirty="0"/>
              <a:t>的心看見</a:t>
            </a:r>
            <a:r>
              <a:rPr lang="zh-TW" altLang="en-US" sz="5400" dirty="0" smtClean="0"/>
              <a:t>希望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的心裡要有眼光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75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眼光</vt:lpstr>
      <vt:lpstr>眼光</vt:lpstr>
      <vt:lpstr>眼光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眼光</dc:title>
  <dc:creator>大唐</dc:creator>
  <cp:lastModifiedBy>大唐</cp:lastModifiedBy>
  <cp:revision>1</cp:revision>
  <dcterms:created xsi:type="dcterms:W3CDTF">2017-01-22T00:34:10Z</dcterms:created>
  <dcterms:modified xsi:type="dcterms:W3CDTF">2017-01-22T00:35:29Z</dcterms:modified>
</cp:coreProperties>
</file>