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2D78-29E3-43F3-B0C6-3E308C3BF710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B915-7DE8-4D0F-9319-B64DC87E8C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纔能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今為祂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我命  我愛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都獻給那為我釘死的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耶穌我主  我救主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使我能專心跟從主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你怎樣為我而死而活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讓我照樣為你死活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  我纔能死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脫離罪  已  俗世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死何奧  哦  生何高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願我聯合倚靠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耶穌我主  我救主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使我能專心跟從主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你怎樣為我而死而活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讓我照樣為你死活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祂為我活  我纔能活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像祂那樣無我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求主從我顯你性情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活出你的生命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耶穌我主  我救主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使我能專心跟從主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你怎樣為我而死而活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讓我照樣為你死活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我願一生杷祂分給眾人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讓我像主為人而活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跟隨主的領率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耶穌我主  我救主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使我能專心跟從主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你怎樣為我而死而活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讓我照樣為你死活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238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祂為我死</vt:lpstr>
      <vt:lpstr>祂為我死</vt:lpstr>
      <vt:lpstr>祂為我死</vt:lpstr>
      <vt:lpstr>祂為我死</vt:lpstr>
      <vt:lpstr>祂為我死</vt:lpstr>
      <vt:lpstr>祂為我死</vt:lpstr>
      <vt:lpstr>祂為我死</vt:lpstr>
      <vt:lpstr>祂為我死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祂為我死</dc:title>
  <dc:creator>大唐</dc:creator>
  <cp:lastModifiedBy>大唐</cp:lastModifiedBy>
  <cp:revision>1</cp:revision>
  <dcterms:created xsi:type="dcterms:W3CDTF">2018-03-04T01:10:23Z</dcterms:created>
  <dcterms:modified xsi:type="dcterms:W3CDTF">2018-03-04T01:12:20Z</dcterms:modified>
</cp:coreProperties>
</file>