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C1CA5-A029-4AD3-9218-2F27BE0F9772}" type="datetimeFigureOut">
              <a:rPr lang="zh-TW" altLang="en-US" smtClean="0"/>
              <a:pPr/>
              <a:t>2017/10/18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C9A9-18C0-4D09-81A5-9BE94AE133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祂斥責風浪狂風大浪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平靜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譜寫樂章滿有和諧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安寧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安置星宿以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光華綴穹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蒼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步步保守雖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孤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獨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夜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無窮</a:t>
            </a:r>
            <a:endParaRPr lang="zh-TW" altLang="en-US" sz="5400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祂必定垂聽孩童初次禱祈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祂喜愛義者罪人也不撇棄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雖我們時常令祂傷心痛苦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祂還是說  寬恕</a:t>
            </a: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祂成全美夢化愁雲為朗晴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祂成全宿願化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陰</a:t>
            </a:r>
            <a:r>
              <a:rPr lang="zh-CN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暗</a:t>
            </a:r>
            <a:r>
              <a:rPr lang="zh-TW" altLang="en-US" sz="5400" b="1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變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祂非常清楚彩虹終於何處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祂非常明白地平線外何物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endParaRPr lang="zh-TW" altLang="en-US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使聾子聽見瞎子看見主面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使你我言行無所遁形主前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雖我們時常令祂傷心痛苦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祂還是說  寬恕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zh-TW" altLang="en-US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10</TotalTime>
  <Words>117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佈景主題11</vt:lpstr>
      <vt:lpstr>祂</vt:lpstr>
      <vt:lpstr>祂</vt:lpstr>
      <vt:lpstr>祂</vt:lpstr>
      <vt:lpstr>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祂</dc:title>
  <dc:creator>User</dc:creator>
  <cp:lastModifiedBy>大唐</cp:lastModifiedBy>
  <cp:revision>4</cp:revision>
  <dcterms:created xsi:type="dcterms:W3CDTF">2017-09-24T00:27:40Z</dcterms:created>
  <dcterms:modified xsi:type="dcterms:W3CDTF">2017-10-18T13:30:51Z</dcterms:modified>
</cp:coreProperties>
</file>