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4E35-7A2B-4ED6-9E68-5744F551AA08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6E43-2841-4A2B-93A8-976939B74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4E35-7A2B-4ED6-9E68-5744F551AA08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6E43-2841-4A2B-93A8-976939B74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4E35-7A2B-4ED6-9E68-5744F551AA08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6E43-2841-4A2B-93A8-976939B74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4E35-7A2B-4ED6-9E68-5744F551AA08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6E43-2841-4A2B-93A8-976939B74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4E35-7A2B-4ED6-9E68-5744F551AA08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6E43-2841-4A2B-93A8-976939B74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4E35-7A2B-4ED6-9E68-5744F551AA08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6E43-2841-4A2B-93A8-976939B74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4E35-7A2B-4ED6-9E68-5744F551AA08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6E43-2841-4A2B-93A8-976939B74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4E35-7A2B-4ED6-9E68-5744F551AA08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6E43-2841-4A2B-93A8-976939B74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4E35-7A2B-4ED6-9E68-5744F551AA08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6E43-2841-4A2B-93A8-976939B74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4E35-7A2B-4ED6-9E68-5744F551AA08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6E43-2841-4A2B-93A8-976939B74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4E35-7A2B-4ED6-9E68-5744F551AA08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6E43-2841-4A2B-93A8-976939B74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4E35-7A2B-4ED6-9E68-5744F551AA08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6E43-2841-4A2B-93A8-976939B74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cap="all" spc="-1" dirty="0" err="1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祝你聖誕快樂</a:t>
            </a:r>
            <a:endParaRPr lang="zh-TW" alt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Ca </a:t>
            </a:r>
            <a:r>
              <a:rPr lang="en-US" altLang="zh-TW" sz="4400" b="1" dirty="0" err="1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Chúc</a:t>
            </a:r>
            <a:r>
              <a:rPr lang="en-US" altLang="zh-TW" sz="4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400" b="1" dirty="0" err="1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Giáng</a:t>
            </a:r>
            <a:r>
              <a:rPr lang="en-US" altLang="zh-TW" sz="4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400" b="1" dirty="0" err="1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Sinh</a:t>
            </a:r>
            <a:endParaRPr lang="zh-TW" altLang="en-US" sz="4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414683" indent="-413703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endParaRPr lang="en-US" sz="4900" b="1" spc="-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Mừng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Giáng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endParaRPr lang="en-US" sz="3300" b="1" spc="-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Mừng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Giáng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lành</a:t>
            </a:r>
            <a:endParaRPr lang="en-US" sz="3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Mừng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Giáng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hy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vọng</a:t>
            </a:r>
            <a:endParaRPr lang="en-US" sz="3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並賀新年納福</a:t>
            </a:r>
            <a:endParaRPr lang="en-US" altLang="zh-TW" sz="4900" b="1" spc="-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14683" indent="-413703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</a:t>
            </a:r>
            <a:endParaRPr lang="en-US" sz="3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980" indent="0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願大喜訊息</a:t>
            </a:r>
            <a:endParaRPr lang="en-US" sz="4900" b="1" spc="-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Mừng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tươi</a:t>
            </a:r>
            <a:endParaRPr lang="en-US" sz="3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賜平安給你</a:t>
            </a:r>
            <a:endParaRPr lang="en-US" sz="4900" b="1" spc="-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khắp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nẻo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endParaRPr lang="en-US" sz="3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恭祝聖誕快樂</a:t>
            </a:r>
            <a:endParaRPr lang="en-US" sz="4900" b="1" spc="-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Giáng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hạnh</a:t>
            </a:r>
            <a:endParaRPr lang="en-US" altLang="zh-TW" sz="33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sz="4900" b="1" spc="-1" dirty="0" err="1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並賀新年納福</a:t>
            </a:r>
            <a:endParaRPr lang="en-US" altLang="zh-TW" sz="4900" dirty="0">
              <a:solidFill>
                <a:srgbClr val="002060"/>
              </a:solidFill>
            </a:endParaRPr>
          </a:p>
          <a:p>
            <a:pPr marL="980" indent="0" algn="ctr">
              <a:spcBef>
                <a:spcPts val="1361"/>
              </a:spcBef>
              <a:buNone/>
            </a:pP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3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altLang="zh-TW" sz="33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xmlns="" val="56882417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65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祝你聖誕快樂</vt:lpstr>
      <vt:lpstr>投影片 2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祝你聖誕快樂</dc:title>
  <dc:creator>DaTang</dc:creator>
  <cp:lastModifiedBy>DaTang</cp:lastModifiedBy>
  <cp:revision>1</cp:revision>
  <dcterms:created xsi:type="dcterms:W3CDTF">2018-12-22T12:08:12Z</dcterms:created>
  <dcterms:modified xsi:type="dcterms:W3CDTF">2018-12-22T12:09:23Z</dcterms:modified>
</cp:coreProperties>
</file>