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4A8722D-0D90-4EE4-851B-F311AD97342C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981A92A5-B545-4792-A2B4-831F52B5583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我祝福您  笑面常常見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一生憂愁盡化煙  歡樂年年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神是愛  其愛實無邊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佢犧牲差派獨愛子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將愛現眼前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更細心把您來導引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賜幸福兼溫暖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赦掉凡塵罪染  得永福眷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更祝福您  笑面常常見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永生相隨令您心中樂年年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神是信  其信實無偏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只要堅心依靠順應祂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抵抗病惡纏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每天讚頌勤讀經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並將身心獻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竭力傳揚神大愛  此生不變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祝福你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再祝福您  笑面常常見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永生天倫共您享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歡樂綿綿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5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10</TotalTime>
  <Words>122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佈景主題5</vt:lpstr>
      <vt:lpstr>祝福您</vt:lpstr>
      <vt:lpstr>祝福你</vt:lpstr>
      <vt:lpstr>祝福你</vt:lpstr>
      <vt:lpstr>祝福你</vt:lpstr>
      <vt:lpstr>祝福你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祝福您</dc:title>
  <dc:creator>DAIDUONG</dc:creator>
  <cp:lastModifiedBy>DAIDUONG</cp:lastModifiedBy>
  <cp:revision>2</cp:revision>
  <dcterms:created xsi:type="dcterms:W3CDTF">2014-05-03T04:04:20Z</dcterms:created>
  <dcterms:modified xsi:type="dcterms:W3CDTF">2014-05-03T04:14:29Z</dcterms:modified>
</cp:coreProperties>
</file>