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67A662-88D3-4218-9DA4-B17CD888DB6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0C5C7C-05F8-412E-94D8-D083A4883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願主耶穌的恩惠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願父上帝的慈愛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願聖靈的感動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常與你們同在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祝福祝福祝福你呀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祝福祝福祝福你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32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Median</vt:lpstr>
      <vt:lpstr>祝福歌</vt:lpstr>
      <vt:lpstr>祝福歌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祝福歌</dc:title>
  <dc:creator>Admin</dc:creator>
  <cp:lastModifiedBy>大唐</cp:lastModifiedBy>
  <cp:revision>1</cp:revision>
  <dcterms:created xsi:type="dcterms:W3CDTF">2013-02-16T03:26:21Z</dcterms:created>
  <dcterms:modified xsi:type="dcterms:W3CDTF">2017-02-13T09:57:38Z</dcterms:modified>
</cp:coreProperties>
</file>