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C3A8A74-0FCA-4DC4-8A24-DD9702853D76}" type="datetimeFigureOut">
              <a:rPr lang="zh-TW" altLang="en-US" smtClean="0"/>
              <a:t>2014/7/22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C2B7B307-39A4-4587-9986-362BF76C75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祝福裡的琢磨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是你的親切</a:t>
            </a:r>
            <a:r>
              <a:rPr lang="zh-TW" altLang="en-US" sz="4800" dirty="0" smtClean="0"/>
              <a:t>擁抱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是</a:t>
            </a:r>
            <a:r>
              <a:rPr lang="zh-TW" altLang="en-US" sz="4800" dirty="0"/>
              <a:t>你的愛護</a:t>
            </a:r>
            <a:r>
              <a:rPr lang="zh-TW" altLang="en-US" sz="4800" dirty="0" smtClean="0"/>
              <a:t>最好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放縱</a:t>
            </a:r>
            <a:r>
              <a:rPr lang="zh-TW" altLang="en-US" sz="4800" dirty="0"/>
              <a:t>的心能歸</a:t>
            </a:r>
            <a:r>
              <a:rPr lang="zh-TW" altLang="en-US" sz="4800" dirty="0" smtClean="0"/>
              <a:t>正  生存方向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因</a:t>
            </a:r>
            <a:r>
              <a:rPr lang="zh-TW" altLang="en-US" sz="4800" dirty="0"/>
              <a:t>你全然</a:t>
            </a:r>
            <a:r>
              <a:rPr lang="zh-TW" altLang="en-US" sz="4800" dirty="0" smtClean="0"/>
              <a:t>蛻變  更</a:t>
            </a:r>
            <a:r>
              <a:rPr lang="zh-TW" altLang="en-US" sz="4800" dirty="0"/>
              <a:t>勝</a:t>
            </a:r>
            <a:r>
              <a:rPr lang="zh-TW" altLang="en-US" sz="4800" dirty="0" smtClean="0"/>
              <a:t>從前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祝福裡的琢磨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dirty="0"/>
              <a:t>別再將失意拉</a:t>
            </a:r>
            <a:r>
              <a:rPr lang="zh-TW" altLang="en-US" sz="4800" dirty="0" smtClean="0"/>
              <a:t>近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別</a:t>
            </a:r>
            <a:r>
              <a:rPr lang="zh-TW" altLang="en-US" sz="4800" dirty="0"/>
              <a:t>再將怨恨</a:t>
            </a:r>
            <a:r>
              <a:rPr lang="zh-TW" altLang="en-US" sz="4800" dirty="0" smtClean="0"/>
              <a:t>抱緊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在</a:t>
            </a:r>
            <a:r>
              <a:rPr lang="zh-TW" altLang="en-US" sz="4800" dirty="0"/>
              <a:t>這刻心存</a:t>
            </a:r>
            <a:r>
              <a:rPr lang="zh-TW" altLang="en-US" sz="4800" dirty="0" smtClean="0"/>
              <a:t>感恩可抬頭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挺起胸口  無懼怕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在</a:t>
            </a:r>
            <a:r>
              <a:rPr lang="zh-TW" altLang="en-US" sz="4800" dirty="0"/>
              <a:t>你愛中行走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祝福裡的琢磨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52863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我</a:t>
            </a:r>
            <a:r>
              <a:rPr lang="zh-TW" altLang="en-US" sz="4800" dirty="0" smtClean="0"/>
              <a:t>今天  感激</a:t>
            </a:r>
            <a:r>
              <a:rPr lang="zh-TW" altLang="en-US" sz="4800" dirty="0"/>
              <a:t>主你接納</a:t>
            </a:r>
            <a:r>
              <a:rPr lang="zh-TW" altLang="en-US" sz="4800" dirty="0" smtClean="0"/>
              <a:t>我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犯</a:t>
            </a:r>
            <a:r>
              <a:rPr lang="zh-TW" altLang="en-US" sz="4800" dirty="0"/>
              <a:t>了</a:t>
            </a:r>
            <a:r>
              <a:rPr lang="zh-TW" altLang="en-US" sz="4800" dirty="0" smtClean="0"/>
              <a:t>錯  是</a:t>
            </a:r>
            <a:r>
              <a:rPr lang="zh-TW" altLang="en-US" sz="4800" dirty="0"/>
              <a:t>你解脫罪惡</a:t>
            </a:r>
            <a:r>
              <a:rPr lang="zh-TW" altLang="en-US" sz="4800" dirty="0" smtClean="0"/>
              <a:t>枷鎖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就算</a:t>
            </a:r>
            <a:r>
              <a:rPr lang="zh-TW" altLang="en-US" sz="4800" dirty="0"/>
              <a:t>小小</a:t>
            </a:r>
            <a:r>
              <a:rPr lang="zh-TW" altLang="en-US" sz="4800" dirty="0" smtClean="0"/>
              <a:t>苦楚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都</a:t>
            </a:r>
            <a:r>
              <a:rPr lang="zh-TW" altLang="en-US" sz="4800" dirty="0"/>
              <a:t>也是祝福裡的</a:t>
            </a:r>
            <a:r>
              <a:rPr lang="zh-TW" altLang="en-US" sz="4800" dirty="0" smtClean="0"/>
              <a:t>琢磨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求</a:t>
            </a:r>
            <a:r>
              <a:rPr lang="zh-TW" altLang="en-US" sz="4800" dirty="0"/>
              <a:t>讓</a:t>
            </a:r>
            <a:r>
              <a:rPr lang="zh-TW" altLang="en-US" sz="4800" dirty="0" smtClean="0"/>
              <a:t>我  來</a:t>
            </a:r>
            <a:r>
              <a:rPr lang="zh-TW" altLang="en-US" sz="4800" dirty="0"/>
              <a:t>奉獻這更新的</a:t>
            </a:r>
            <a:r>
              <a:rPr lang="zh-TW" altLang="en-US" sz="4800" dirty="0" smtClean="0"/>
              <a:t>我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為</a:t>
            </a:r>
            <a:r>
              <a:rPr lang="zh-TW" altLang="en-US" sz="4800" dirty="0"/>
              <a:t>你活過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祝福裡的琢磨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52863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重重迷霧現已</a:t>
            </a:r>
            <a:r>
              <a:rPr lang="zh-TW" altLang="en-US" sz="4800" dirty="0" smtClean="0"/>
              <a:t>放晴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遙遙</a:t>
            </a:r>
            <a:r>
              <a:rPr lang="zh-TW" altLang="en-US" sz="4800" dirty="0"/>
              <a:t>長路讓我看</a:t>
            </a:r>
            <a:r>
              <a:rPr lang="zh-TW" altLang="en-US" sz="4800" dirty="0" smtClean="0"/>
              <a:t>清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過去</a:t>
            </a:r>
            <a:r>
              <a:rPr lang="zh-TW" altLang="en-US" sz="4800" dirty="0"/>
              <a:t>那些就算極</a:t>
            </a:r>
            <a:r>
              <a:rPr lang="zh-TW" altLang="en-US" sz="4800" dirty="0" smtClean="0"/>
              <a:t>難過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也</a:t>
            </a:r>
            <a:r>
              <a:rPr lang="zh-TW" altLang="en-US" sz="4800" dirty="0"/>
              <a:t>像流星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祝福裡的琢磨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52863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我</a:t>
            </a:r>
            <a:r>
              <a:rPr lang="zh-TW" altLang="en-US" sz="4800" dirty="0" smtClean="0"/>
              <a:t>今天  感激</a:t>
            </a:r>
            <a:r>
              <a:rPr lang="zh-TW" altLang="en-US" sz="4800" dirty="0"/>
              <a:t>主你接納</a:t>
            </a:r>
            <a:r>
              <a:rPr lang="zh-TW" altLang="en-US" sz="4800" dirty="0" smtClean="0"/>
              <a:t>我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犯</a:t>
            </a:r>
            <a:r>
              <a:rPr lang="zh-TW" altLang="en-US" sz="4800" dirty="0"/>
              <a:t>了</a:t>
            </a:r>
            <a:r>
              <a:rPr lang="zh-TW" altLang="en-US" sz="4800" dirty="0" smtClean="0"/>
              <a:t>錯  是</a:t>
            </a:r>
            <a:r>
              <a:rPr lang="zh-TW" altLang="en-US" sz="4800" dirty="0"/>
              <a:t>你解脫罪惡</a:t>
            </a:r>
            <a:r>
              <a:rPr lang="zh-TW" altLang="en-US" sz="4800" dirty="0" smtClean="0"/>
              <a:t>枷鎖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就算</a:t>
            </a:r>
            <a:r>
              <a:rPr lang="zh-TW" altLang="en-US" sz="4800" dirty="0"/>
              <a:t>小小</a:t>
            </a:r>
            <a:r>
              <a:rPr lang="zh-TW" altLang="en-US" sz="4800" dirty="0" smtClean="0"/>
              <a:t>苦楚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都</a:t>
            </a:r>
            <a:r>
              <a:rPr lang="zh-TW" altLang="en-US" sz="4800" dirty="0"/>
              <a:t>也是祝福裡的</a:t>
            </a:r>
            <a:r>
              <a:rPr lang="zh-TW" altLang="en-US" sz="4800" dirty="0" smtClean="0"/>
              <a:t>琢磨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求</a:t>
            </a:r>
            <a:r>
              <a:rPr lang="zh-TW" altLang="en-US" sz="4800" dirty="0"/>
              <a:t>讓</a:t>
            </a:r>
            <a:r>
              <a:rPr lang="zh-TW" altLang="en-US" sz="4800" dirty="0" smtClean="0"/>
              <a:t>我  來</a:t>
            </a:r>
            <a:r>
              <a:rPr lang="zh-TW" altLang="en-US" sz="4800" dirty="0"/>
              <a:t>奉獻這更新的我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祝福裡的琢磨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再</a:t>
            </a:r>
            <a:r>
              <a:rPr lang="zh-TW" altLang="en-US" sz="4800" dirty="0" smtClean="0"/>
              <a:t>奔跑  只</a:t>
            </a:r>
            <a:r>
              <a:rPr lang="zh-TW" altLang="en-US" sz="4800" dirty="0"/>
              <a:t>因主你引導</a:t>
            </a:r>
            <a:r>
              <a:rPr lang="zh-TW" altLang="en-US" sz="4800" dirty="0" smtClean="0"/>
              <a:t>我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路</a:t>
            </a:r>
            <a:r>
              <a:rPr lang="zh-TW" altLang="en-US" sz="4800" dirty="0"/>
              <a:t>再</a:t>
            </a:r>
            <a:r>
              <a:rPr lang="zh-TW" altLang="en-US" sz="4800" dirty="0" smtClean="0"/>
              <a:t>遠  是</a:t>
            </a:r>
            <a:r>
              <a:rPr lang="zh-TW" altLang="en-US" sz="4800" dirty="0"/>
              <a:t>你的愛伴我</a:t>
            </a:r>
            <a:r>
              <a:rPr lang="zh-TW" altLang="en-US" sz="4800" dirty="0" smtClean="0"/>
              <a:t>跨過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願</a:t>
            </a:r>
            <a:r>
              <a:rPr lang="zh-TW" altLang="en-US" sz="4800" dirty="0"/>
              <a:t>靠主的應許不</a:t>
            </a:r>
            <a:r>
              <a:rPr lang="zh-TW" altLang="en-US" sz="4800" dirty="0" smtClean="0"/>
              <a:t>畏懼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衝</a:t>
            </a:r>
            <a:r>
              <a:rPr lang="zh-TW" altLang="en-US" sz="4800" dirty="0"/>
              <a:t>開世間</a:t>
            </a:r>
            <a:r>
              <a:rPr lang="zh-TW" altLang="en-US" sz="4800" dirty="0" smtClean="0"/>
              <a:t>困難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求</a:t>
            </a:r>
            <a:r>
              <a:rPr lang="zh-TW" altLang="en-US" sz="4800" dirty="0"/>
              <a:t>讓</a:t>
            </a:r>
            <a:r>
              <a:rPr lang="zh-TW" altLang="en-US" sz="4800" dirty="0" smtClean="0"/>
              <a:t>我  來</a:t>
            </a:r>
            <a:r>
              <a:rPr lang="zh-TW" altLang="en-US" sz="4800" dirty="0"/>
              <a:t>奉獻這更新的</a:t>
            </a:r>
            <a:r>
              <a:rPr lang="zh-TW" altLang="en-US" sz="4800" dirty="0" smtClean="0"/>
              <a:t>我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為</a:t>
            </a:r>
            <a:r>
              <a:rPr lang="zh-TW" altLang="en-US" sz="4800" dirty="0"/>
              <a:t>你活</a:t>
            </a:r>
            <a:r>
              <a:rPr lang="zh-TW" altLang="en-US" sz="4800" dirty="0" smtClean="0"/>
              <a:t>過  答謝你</a:t>
            </a:r>
            <a:r>
              <a:rPr lang="en-US" altLang="zh-TW" sz="4800" dirty="0" smtClean="0"/>
              <a:t>  </a:t>
            </a:r>
            <a:r>
              <a:rPr lang="zh-TW" altLang="en-US" sz="4800" dirty="0" smtClean="0"/>
              <a:t>以</a:t>
            </a:r>
            <a:r>
              <a:rPr lang="zh-TW" altLang="en-US" sz="4800" dirty="0"/>
              <a:t>恩典再造我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5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3</TotalTime>
  <Words>217</Words>
  <Application>Microsoft Office PowerPoint</Application>
  <PresentationFormat>如螢幕大小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佈景主題5</vt:lpstr>
      <vt:lpstr>祝福裡的琢磨</vt:lpstr>
      <vt:lpstr>祝福裡的琢磨</vt:lpstr>
      <vt:lpstr>祝福裡的琢磨</vt:lpstr>
      <vt:lpstr>祝福裡的琢磨</vt:lpstr>
      <vt:lpstr>祝福裡的琢磨</vt:lpstr>
      <vt:lpstr>祝福裡的琢磨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祝福裡的琢磨</dc:title>
  <dc:creator>DAIDUONG</dc:creator>
  <cp:lastModifiedBy>DAIDUONG</cp:lastModifiedBy>
  <cp:revision>1</cp:revision>
  <dcterms:created xsi:type="dcterms:W3CDTF">2014-07-22T11:59:59Z</dcterms:created>
  <dcterms:modified xsi:type="dcterms:W3CDTF">2014-07-22T12:03:28Z</dcterms:modified>
</cp:coreProperties>
</file>