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33E2-EADD-4860-93A3-88E3B6C5C4A7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4D6-A3AC-47CE-9D48-62B322AFB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33E2-EADD-4860-93A3-88E3B6C5C4A7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4D6-A3AC-47CE-9D48-62B322AFB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33E2-EADD-4860-93A3-88E3B6C5C4A7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4D6-A3AC-47CE-9D48-62B322AFB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33E2-EADD-4860-93A3-88E3B6C5C4A7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4D6-A3AC-47CE-9D48-62B322AFB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33E2-EADD-4860-93A3-88E3B6C5C4A7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4D6-A3AC-47CE-9D48-62B322AFB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33E2-EADD-4860-93A3-88E3B6C5C4A7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4D6-A3AC-47CE-9D48-62B322AFB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33E2-EADD-4860-93A3-88E3B6C5C4A7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4D6-A3AC-47CE-9D48-62B322AFB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33E2-EADD-4860-93A3-88E3B6C5C4A7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4D6-A3AC-47CE-9D48-62B322AFB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33E2-EADD-4860-93A3-88E3B6C5C4A7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4D6-A3AC-47CE-9D48-62B322AFB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33E2-EADD-4860-93A3-88E3B6C5C4A7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4D6-A3AC-47CE-9D48-62B322AFB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33E2-EADD-4860-93A3-88E3B6C5C4A7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E4D6-A3AC-47CE-9D48-62B322AFB5C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EE733E2-EADD-4860-93A3-88E3B6C5C4A7}" type="datetimeFigureOut">
              <a:rPr lang="zh-TW" altLang="en-US" smtClean="0"/>
              <a:t>2015/1/10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E67E4D6-A3AC-47CE-9D48-62B322AFB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神創造世界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看看眾星發出光芒</a:t>
            </a:r>
          </a:p>
          <a:p>
            <a:pPr algn="ctr">
              <a:buNone/>
            </a:pPr>
            <a:r>
              <a:rPr lang="zh-TW" altLang="en-US" sz="5400" dirty="0"/>
              <a:t>見證我主偉大</a:t>
            </a:r>
          </a:p>
          <a:p>
            <a:pPr algn="ctr">
              <a:buNone/>
            </a:pPr>
            <a:r>
              <a:rPr lang="zh-TW" altLang="en-US" sz="5400" dirty="0"/>
              <a:t>聽聽小溪淙淙歌唱</a:t>
            </a:r>
          </a:p>
          <a:p>
            <a:pPr algn="ctr">
              <a:buNone/>
            </a:pPr>
            <a:r>
              <a:rPr lang="zh-TW" altLang="en-US" sz="5400" dirty="0"/>
              <a:t>熱情地敬拜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神創造世界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看鮮花正同和應</a:t>
            </a:r>
          </a:p>
          <a:p>
            <a:pPr algn="ctr">
              <a:buNone/>
            </a:pPr>
            <a:r>
              <a:rPr lang="zh-TW" altLang="en-US" sz="5400" dirty="0"/>
              <a:t>擺出嬌美神態</a:t>
            </a:r>
          </a:p>
          <a:p>
            <a:pPr algn="ctr">
              <a:buNone/>
            </a:pPr>
            <a:r>
              <a:rPr lang="zh-TW" altLang="en-US" sz="5400" dirty="0"/>
              <a:t>聽清風也齊頌讚</a:t>
            </a:r>
          </a:p>
          <a:p>
            <a:pPr algn="ctr">
              <a:buNone/>
            </a:pPr>
            <a:r>
              <a:rPr lang="zh-TW" altLang="en-US" sz="5400" dirty="0"/>
              <a:t>是神創造這世界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0</TotalTime>
  <Words>44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佈景主題3</vt:lpstr>
      <vt:lpstr>神創造世界</vt:lpstr>
      <vt:lpstr>神創造世界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神創造世界</dc:title>
  <dc:creator>大唐</dc:creator>
  <cp:lastModifiedBy>大唐</cp:lastModifiedBy>
  <cp:revision>1</cp:revision>
  <dcterms:created xsi:type="dcterms:W3CDTF">2015-01-10T08:26:52Z</dcterms:created>
  <dcterms:modified xsi:type="dcterms:W3CDTF">2015-01-10T08:27:20Z</dcterms:modified>
</cp:coreProperties>
</file>