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8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1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34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78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32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9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24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51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7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71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39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14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7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34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77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B5AA53-6414-4C74-B1B3-6A075C398C82}" type="datetimeFigureOut">
              <a:rPr lang="zh-TW" altLang="en-US" smtClean="0"/>
              <a:t>2017/1/7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36BB78CB-5B5E-40F3-991B-F0792933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5240" y="532800"/>
            <a:ext cx="5917679" cy="918180"/>
          </a:xfrm>
        </p:spPr>
        <p:txBody>
          <a:bodyPr/>
          <a:lstStyle/>
          <a:p>
            <a:r>
              <a:rPr lang="zh-TW" altLang="zh-TW" b="1" dirty="0"/>
              <a:t>神創造這世界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5240" y="1584000"/>
            <a:ext cx="8090360" cy="4054800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b="1" dirty="0"/>
              <a:t>看看眾星發出</a:t>
            </a:r>
            <a:r>
              <a:rPr lang="zh-TW" altLang="zh-TW" sz="5400" b="1" dirty="0" smtClean="0"/>
              <a:t>光芒</a:t>
            </a:r>
            <a:endParaRPr lang="en-US" altLang="zh-TW" sz="5400" b="1" dirty="0" smtClean="0"/>
          </a:p>
          <a:p>
            <a:pPr algn="ctr"/>
            <a:r>
              <a:rPr lang="zh-TW" altLang="zh-TW" sz="5400" b="1" dirty="0" smtClean="0"/>
              <a:t>見證</a:t>
            </a:r>
            <a:r>
              <a:rPr lang="zh-TW" altLang="zh-TW" sz="5400" b="1" dirty="0"/>
              <a:t>我主</a:t>
            </a:r>
            <a:r>
              <a:rPr lang="zh-TW" altLang="zh-TW" sz="5400" b="1" dirty="0" smtClean="0"/>
              <a:t>偉大</a:t>
            </a:r>
            <a:endParaRPr lang="en-US" altLang="zh-TW" sz="5400" b="1" dirty="0"/>
          </a:p>
          <a:p>
            <a:pPr algn="ctr"/>
            <a:r>
              <a:rPr lang="zh-TW" altLang="zh-TW" sz="5400" b="1" dirty="0" smtClean="0"/>
              <a:t>聽</a:t>
            </a:r>
            <a:r>
              <a:rPr lang="zh-TW" altLang="zh-TW" sz="5400" b="1" dirty="0"/>
              <a:t>聽小溪淙淙</a:t>
            </a:r>
            <a:r>
              <a:rPr lang="zh-TW" altLang="zh-TW" sz="5400" b="1" dirty="0" smtClean="0"/>
              <a:t>歌唱</a:t>
            </a:r>
            <a:endParaRPr lang="en-US" altLang="zh-TW" sz="5400" b="1" dirty="0" smtClean="0"/>
          </a:p>
          <a:p>
            <a:pPr algn="ctr"/>
            <a:r>
              <a:rPr lang="zh-TW" altLang="zh-TW" sz="5400" b="1" dirty="0" smtClean="0"/>
              <a:t>熱情</a:t>
            </a:r>
            <a:r>
              <a:rPr lang="zh-TW" altLang="zh-TW" sz="5400" b="1" dirty="0"/>
              <a:t>地敬拜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9146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5240" y="532800"/>
            <a:ext cx="5917679" cy="918180"/>
          </a:xfrm>
        </p:spPr>
        <p:txBody>
          <a:bodyPr/>
          <a:lstStyle/>
          <a:p>
            <a:r>
              <a:rPr lang="zh-TW" altLang="zh-TW" b="1" dirty="0"/>
              <a:t>神創造這世界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5240" y="1584000"/>
            <a:ext cx="8090360" cy="4054800"/>
          </a:xfrm>
        </p:spPr>
        <p:txBody>
          <a:bodyPr>
            <a:normAutofit/>
          </a:bodyPr>
          <a:lstStyle/>
          <a:p>
            <a:pPr algn="ctr"/>
            <a:r>
              <a:rPr lang="zh-TW" altLang="zh-TW" sz="5400" b="1" dirty="0" smtClean="0"/>
              <a:t>看鮮花</a:t>
            </a:r>
            <a:r>
              <a:rPr lang="zh-TW" altLang="zh-TW" sz="5400" b="1" dirty="0"/>
              <a:t>正同和</a:t>
            </a:r>
            <a:r>
              <a:rPr lang="zh-TW" altLang="zh-TW" sz="5400" b="1" dirty="0" smtClean="0"/>
              <a:t>應</a:t>
            </a:r>
            <a:endParaRPr lang="en-US" altLang="zh-TW" sz="5400" b="1" dirty="0" smtClean="0"/>
          </a:p>
          <a:p>
            <a:pPr algn="ctr"/>
            <a:r>
              <a:rPr lang="zh-TW" altLang="zh-TW" sz="5400" b="1" dirty="0" smtClean="0"/>
              <a:t>擺</a:t>
            </a:r>
            <a:r>
              <a:rPr lang="zh-TW" altLang="zh-TW" sz="5400" b="1" dirty="0"/>
              <a:t>出嬌美</a:t>
            </a:r>
            <a:r>
              <a:rPr lang="zh-TW" altLang="zh-TW" sz="5400" b="1" dirty="0" smtClean="0"/>
              <a:t>神態</a:t>
            </a:r>
            <a:endParaRPr lang="en-US" altLang="zh-TW" sz="5400" b="1" dirty="0"/>
          </a:p>
          <a:p>
            <a:pPr algn="ctr"/>
            <a:r>
              <a:rPr lang="zh-TW" altLang="zh-TW" sz="5400" b="1" dirty="0" smtClean="0"/>
              <a:t>聽</a:t>
            </a:r>
            <a:r>
              <a:rPr lang="zh-TW" altLang="zh-TW" sz="5400" b="1" dirty="0"/>
              <a:t>清風也齊</a:t>
            </a:r>
            <a:r>
              <a:rPr lang="zh-TW" altLang="zh-TW" sz="5400" b="1" dirty="0" smtClean="0"/>
              <a:t>頌讚</a:t>
            </a:r>
            <a:endParaRPr lang="en-US" altLang="zh-TW" sz="5400" b="1" smtClean="0"/>
          </a:p>
          <a:p>
            <a:pPr algn="ctr"/>
            <a:r>
              <a:rPr lang="zh-TW" altLang="zh-TW" sz="5400" b="1" smtClean="0"/>
              <a:t>是</a:t>
            </a:r>
            <a:r>
              <a:rPr lang="zh-TW" altLang="zh-TW" sz="5400" b="1" dirty="0"/>
              <a:t>神創造這世界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8303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46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Century Gothic</vt:lpstr>
      <vt:lpstr>Wingdings 3</vt:lpstr>
      <vt:lpstr>離子會議室</vt:lpstr>
      <vt:lpstr>神創造這世界</vt:lpstr>
      <vt:lpstr>神創造這世界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神創造這世界</dc:title>
  <dc:creator>大唐</dc:creator>
  <cp:lastModifiedBy>大唐</cp:lastModifiedBy>
  <cp:revision>1</cp:revision>
  <dcterms:created xsi:type="dcterms:W3CDTF">2017-01-07T07:56:49Z</dcterms:created>
  <dcterms:modified xsi:type="dcterms:W3CDTF">2017-01-07T07:59:27Z</dcterms:modified>
</cp:coreProperties>
</file>