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5ABB3-4662-401A-B868-CB91799AF64C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出  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豈有難成的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人生路  常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話語叫我永不動搖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世間  能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迷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了路有主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引導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常施恩  常看顧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扶持  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竿引領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何時我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跌倒  何時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扶持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危難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遇風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雪  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庇佑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前途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  牽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我到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白頭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守護我  從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</TotalTime>
  <Words>82</Words>
  <Application>Microsoft Office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佈景主題11</vt:lpstr>
      <vt:lpstr>神大愛</vt:lpstr>
      <vt:lpstr>神大愛</vt:lpstr>
      <vt:lpstr>神大愛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神大愛</dc:title>
  <dc:creator>User</dc:creator>
  <cp:lastModifiedBy>User</cp:lastModifiedBy>
  <cp:revision>1</cp:revision>
  <dcterms:created xsi:type="dcterms:W3CDTF">2017-09-16T04:45:41Z</dcterms:created>
  <dcterms:modified xsi:type="dcterms:W3CDTF">2017-09-16T04:47:11Z</dcterms:modified>
</cp:coreProperties>
</file>