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D0F3E29-5AA0-4349-AFA5-2E97FBD26DC9}" type="datetimeFigureOut">
              <a:rPr lang="zh-TW" altLang="en-US" smtClean="0"/>
              <a:t>2016/11/6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50C7229-1B91-4AB7-A1C2-04FA2DE49C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神帶領 神祝福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神洞悉一切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他可使憂傷心靈得安慰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神愛你 神愛我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神是心中一切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我願天天的跟從主一世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神帶領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神叫瞎眼的睇見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枷鎖的心敞開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揸拐杖的可奔跑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每</a:t>
            </a:r>
            <a:r>
              <a:rPr lang="zh-CN" altLang="en-US" sz="5400" dirty="0" smtClean="0"/>
              <a:t>事為我解憂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神帶領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神愛我 神愛你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神是心中一切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我願天天的跟從主一世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神帶領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</TotalTime>
  <Words>76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宣紙</vt:lpstr>
      <vt:lpstr>神帶領</vt:lpstr>
      <vt:lpstr>神帶領</vt:lpstr>
      <vt:lpstr>神帶領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神帶領</dc:title>
  <dc:creator>大唐</dc:creator>
  <cp:lastModifiedBy>大唐</cp:lastModifiedBy>
  <cp:revision>1</cp:revision>
  <dcterms:created xsi:type="dcterms:W3CDTF">2016-11-06T00:00:54Z</dcterms:created>
  <dcterms:modified xsi:type="dcterms:W3CDTF">2016-11-06T00:05:03Z</dcterms:modified>
</cp:coreProperties>
</file>