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5B15F6-A109-4336-9026-632EE418274E}" type="datetimeFigureOut">
              <a:rPr lang="zh-TW" altLang="en-US" smtClean="0"/>
              <a:t>2013/8/6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0148E-5053-4A5E-BD94-E00E93D004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神愛世人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CN" sz="5400" dirty="0"/>
              <a:t>(</a:t>
            </a:r>
            <a:r>
              <a:rPr lang="zh-CN" altLang="en-US" sz="5400" dirty="0" smtClean="0"/>
              <a:t>主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世間乃是全能神創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當著意賞鑑  必令你驚嘆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細</a:t>
            </a:r>
            <a:r>
              <a:rPr lang="zh-CN" altLang="en-US" sz="5400" dirty="0" smtClean="0"/>
              <a:t>觀宇宙循環按規按時限</a:t>
            </a:r>
            <a:endParaRPr lang="en-US" altLang="zh-CN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神愛世人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日光  月星  </a:t>
            </a:r>
            <a:endParaRPr lang="en-US" altLang="zh-CN" sz="5400" dirty="0"/>
          </a:p>
          <a:p>
            <a:pPr algn="ctr">
              <a:buNone/>
            </a:pPr>
            <a:r>
              <a:rPr lang="zh-CN" altLang="en-US" sz="5400" dirty="0" smtClean="0"/>
              <a:t>運轉掌晝夜照世間</a:t>
            </a:r>
            <a:endParaRPr lang="zh-TW" altLang="en-US" sz="5400" dirty="0" smtClean="0"/>
          </a:p>
          <a:p>
            <a:pPr algn="ctr">
              <a:buNone/>
            </a:pPr>
            <a:r>
              <a:rPr lang="zh-CN" altLang="en-US" sz="5400" dirty="0" smtClean="0"/>
              <a:t>神造人類  魚類與花鳥走獸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供應照料無間</a:t>
            </a:r>
            <a:r>
              <a:rPr lang="en-US" altLang="zh-CN" sz="5400" dirty="0"/>
              <a:t> </a:t>
            </a:r>
            <a:r>
              <a:rPr lang="en-US" altLang="zh-CN" sz="5400" dirty="0" smtClean="0"/>
              <a:t> </a:t>
            </a:r>
            <a:r>
              <a:rPr lang="zh-CN" altLang="en-US" sz="5400" dirty="0" smtClean="0"/>
              <a:t>神都不轉眼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神愛世人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合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賜甘霖又見豐收擔擔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主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神佢令這世界盡顯美泰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艷彩斑斑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神愛世人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合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地底海洋與高山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CN" sz="5400" dirty="0" smtClean="0"/>
              <a:t>(</a:t>
            </a:r>
            <a:r>
              <a:rPr lang="zh-CN" altLang="en-US" sz="5400" dirty="0" smtClean="0"/>
              <a:t>主</a:t>
            </a:r>
            <a:r>
              <a:rPr lang="en-US" altLang="zh-CN" sz="5400" dirty="0" smtClean="0"/>
              <a:t>)</a:t>
            </a:r>
            <a:r>
              <a:rPr lang="zh-CN" altLang="en-US" sz="5400" dirty="0" smtClean="0"/>
              <a:t>內有礦物以供世間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合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鑽石翠玉與金礦山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主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仲有煤共炭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神所賜確無限  神的愛更無限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神愛世人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既知神恩  要感神恩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信祂莫怠慢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/>
              <a:t>合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實在系獲恩無限</a:t>
            </a:r>
            <a:r>
              <a:rPr lang="en-US" altLang="zh-CN" sz="5400" dirty="0" smtClean="0"/>
              <a:t>  </a:t>
            </a:r>
            <a:r>
              <a:rPr lang="zh-CN" altLang="en-US" sz="5400" dirty="0" smtClean="0"/>
              <a:t>實在無限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自問難謝神愛  神愛重似山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神愛世人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主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佢愛你共我  照顧日晚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未因過錯就拋棄你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更為你分擔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甘心釘在十架犧牲救苦救難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神愛世人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合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若有感應自會感激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救主免災難</a:t>
            </a:r>
            <a:endParaRPr lang="en-US" altLang="zh-CN" sz="5400" dirty="0" smtClean="0"/>
          </a:p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主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不該再慢  速相信未算得晚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已經接受  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即可以獲賜永生與自由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神愛世人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900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5400" dirty="0" smtClean="0"/>
              <a:t>(</a:t>
            </a:r>
            <a:r>
              <a:rPr lang="zh-CN" altLang="en-US" sz="5400" dirty="0" smtClean="0"/>
              <a:t>合</a:t>
            </a:r>
            <a:r>
              <a:rPr lang="en-US" altLang="zh-TW" sz="5400" dirty="0" smtClean="0"/>
              <a:t>)</a:t>
            </a:r>
            <a:r>
              <a:rPr lang="zh-CN" altLang="en-US" sz="5400" dirty="0" smtClean="0"/>
              <a:t>神願作你父神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永生永同行</a:t>
            </a:r>
            <a:endParaRPr lang="en-US" altLang="zh-TW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</TotalTime>
  <Words>240</Words>
  <Application>Microsoft Office PowerPoint</Application>
  <PresentationFormat>如螢幕大小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中庸</vt:lpstr>
      <vt:lpstr>神愛世人</vt:lpstr>
      <vt:lpstr>神愛世人</vt:lpstr>
      <vt:lpstr>神愛世人</vt:lpstr>
      <vt:lpstr>神愛世人</vt:lpstr>
      <vt:lpstr>神愛世人</vt:lpstr>
      <vt:lpstr>神愛世人</vt:lpstr>
      <vt:lpstr>神愛世人</vt:lpstr>
      <vt:lpstr>神愛世人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神愛世人</dc:title>
  <dc:creator>DAIDUONG</dc:creator>
  <cp:lastModifiedBy>DAIDUONG</cp:lastModifiedBy>
  <cp:revision>2</cp:revision>
  <dcterms:created xsi:type="dcterms:W3CDTF">2013-08-06T03:58:23Z</dcterms:created>
  <dcterms:modified xsi:type="dcterms:W3CDTF">2013-08-06T04:13:37Z</dcterms:modified>
</cp:coreProperties>
</file>