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05551-6361-4975-99D8-D03993A0E685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神愛世人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甚至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將祂的獨生子賜給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一切信他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滅亡  不至滅亡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得永生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28</Words>
  <Application>Microsoft Office PowerPoint</Application>
  <PresentationFormat>如螢幕大小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佈景主題1</vt:lpstr>
      <vt:lpstr>神愛世人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神愛世人</dc:title>
  <dc:creator>DAIDUONG</dc:creator>
  <cp:lastModifiedBy>DaTang</cp:lastModifiedBy>
  <cp:revision>2</cp:revision>
  <dcterms:created xsi:type="dcterms:W3CDTF">2014-06-14T08:56:45Z</dcterms:created>
  <dcterms:modified xsi:type="dcterms:W3CDTF">2018-12-15T03:31:19Z</dcterms:modified>
</cp:coreProperties>
</file>