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35B3-154D-48CD-A42C-E94D81849468}" type="datetimeFigureOut">
              <a:rPr lang="en-US" smtClean="0"/>
              <a:pPr/>
              <a:t>7/1/2018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5E2-0A50-4B0E-95F8-CE052AD529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開你的心高聲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它告訴各地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759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祂為失喪人預備生命路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用祂大能的手來拯救他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祂造一切為你和我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因神是愛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55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  空氣中我能體會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隨時我都能體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960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最深的海洋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那最高高的山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萬物都告訴我神是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151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創造天空和那深海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洋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創造飛鳥和那蜜蜂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忙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造一切為你和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86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  空氣中我能體會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隨時我都能體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42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最深的海洋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那最高高的山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萬物都告訴我神是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61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打開你的心盡聲揚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祂願世人知道它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9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祂創造玫瑰和那蔓藤長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祂創造樹木和那星閃亮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祂造一切為你和我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因神是愛</a:t>
            </a:r>
            <a:r>
              <a:rPr lang="zh-TW" altLang="en-US" sz="5400" dirty="0"/>
              <a:t/>
            </a:r>
            <a:br>
              <a:rPr lang="zh-TW" altLang="en-US" sz="5400" dirty="0"/>
            </a:b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66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  空氣中我能體會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恩典中我能體會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隨時我都能體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59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最深的海洋  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那最高高的山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萬物都告訴我神是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06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天地和萬物都宣揚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神是愛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祂願世人分享它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620020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22</TotalTime>
  <Words>280</Words>
  <Application>Microsoft Office PowerPoint</Application>
  <PresentationFormat>如螢幕大小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佈景主題1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  <vt:lpstr>神是愛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神是愛</dc:title>
  <dc:creator>batisuoc</dc:creator>
  <cp:lastModifiedBy>大唐</cp:lastModifiedBy>
  <cp:revision>4</cp:revision>
  <dcterms:created xsi:type="dcterms:W3CDTF">2018-06-30T14:30:56Z</dcterms:created>
  <dcterms:modified xsi:type="dcterms:W3CDTF">2018-07-01T00:28:40Z</dcterms:modified>
</cp:coreProperties>
</file>