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8251-8EE9-47B7-A9A2-2D11C16B73D8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6071-ABAE-465E-9B0D-D9B88733BF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8251-8EE9-47B7-A9A2-2D11C16B73D8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6071-ABAE-465E-9B0D-D9B88733BF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8251-8EE9-47B7-A9A2-2D11C16B73D8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6071-ABAE-465E-9B0D-D9B88733BF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8251-8EE9-47B7-A9A2-2D11C16B73D8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6071-ABAE-465E-9B0D-D9B88733BF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8251-8EE9-47B7-A9A2-2D11C16B73D8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6071-ABAE-465E-9B0D-D9B88733BF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8251-8EE9-47B7-A9A2-2D11C16B73D8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6071-ABAE-465E-9B0D-D9B88733BF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8251-8EE9-47B7-A9A2-2D11C16B73D8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6071-ABAE-465E-9B0D-D9B88733BF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8251-8EE9-47B7-A9A2-2D11C16B73D8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6071-ABAE-465E-9B0D-D9B88733BF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8251-8EE9-47B7-A9A2-2D11C16B73D8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6071-ABAE-465E-9B0D-D9B88733BF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8251-8EE9-47B7-A9A2-2D11C16B73D8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6071-ABAE-465E-9B0D-D9B88733BF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8251-8EE9-47B7-A9A2-2D11C16B73D8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6071-ABAE-465E-9B0D-D9B88733BF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E8251-8EE9-47B7-A9A2-2D11C16B73D8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26071-ABAE-465E-9B0D-D9B88733BF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神是我們的幫助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若在海裡找不到水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你要到哪裡去找呢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神如果不願意幫助你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誰又能幫助你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神是我們的幫助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主愛的海洋在面前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為何去找那些溪流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你只要專心倚靠耶和華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不可倚靠自己聰明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神是我們的幫助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在你一切事上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要認定祂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祂必指引你路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直到天家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神是我們的幫助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凡倚靠耶和華的人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必不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至羞愧和失敗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因祂是我們堅固的磐石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是我們永遠的幫助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神是我們的幫助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在你一切事上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要認定祂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祂必指引你路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直到天家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126</Words>
  <Application>Microsoft Office PowerPoint</Application>
  <PresentationFormat>如螢幕大小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</vt:lpstr>
      <vt:lpstr>神是我們的幫助</vt:lpstr>
      <vt:lpstr>神是我們的幫助</vt:lpstr>
      <vt:lpstr>神是我們的幫助</vt:lpstr>
      <vt:lpstr>神是我們的幫助</vt:lpstr>
      <vt:lpstr>神是我們的幫助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神是我們的幫助</dc:title>
  <dc:creator>大唐</dc:creator>
  <cp:lastModifiedBy>大唐</cp:lastModifiedBy>
  <cp:revision>1</cp:revision>
  <dcterms:created xsi:type="dcterms:W3CDTF">2018-05-26T02:22:20Z</dcterms:created>
  <dcterms:modified xsi:type="dcterms:W3CDTF">2018-05-26T02:26:44Z</dcterms:modified>
</cp:coreProperties>
</file>