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387410-8AC0-4180-BD93-2B92283356E4}" type="datetimeFigureOut">
              <a:rPr lang="zh-TW" altLang="en-US" smtClean="0"/>
              <a:t>2013/11/10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神是永活</a:t>
            </a:r>
            <a:r>
              <a:rPr lang="zh-TW" altLang="en-US" dirty="0" smtClean="0"/>
              <a:t>全能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用</a:t>
            </a:r>
            <a:r>
              <a:rPr lang="zh-TW" altLang="en-US" sz="5400" dirty="0" smtClean="0"/>
              <a:t>鼓樂歌頌  神</a:t>
            </a:r>
            <a:r>
              <a:rPr lang="zh-TW" altLang="en-US" sz="5400" dirty="0"/>
              <a:t>是永活全能</a:t>
            </a:r>
          </a:p>
          <a:p>
            <a:pPr algn="ctr">
              <a:buNone/>
            </a:pPr>
            <a:r>
              <a:rPr lang="zh-TW" altLang="en-US" sz="5400" dirty="0"/>
              <a:t>浩大救恩世上難尋</a:t>
            </a:r>
          </a:p>
          <a:p>
            <a:pPr algn="ctr">
              <a:buNone/>
            </a:pPr>
            <a:r>
              <a:rPr lang="zh-TW" altLang="en-US" sz="5400" dirty="0"/>
              <a:t>用生命</a:t>
            </a:r>
            <a:r>
              <a:rPr lang="zh-TW" altLang="en-US" sz="5400" dirty="0" smtClean="0"/>
              <a:t>稱謝  神</a:t>
            </a:r>
            <a:r>
              <a:rPr lang="zh-TW" altLang="en-US" sz="5400" dirty="0"/>
              <a:t>是永活全能</a:t>
            </a:r>
          </a:p>
          <a:p>
            <a:pPr algn="ctr">
              <a:buNone/>
            </a:pPr>
            <a:r>
              <a:rPr lang="zh-TW" altLang="en-US" sz="5400" dirty="0"/>
              <a:t>活在我心信實到</a:t>
            </a:r>
            <a:r>
              <a:rPr lang="zh-TW" altLang="en-US" sz="5400" dirty="0" smtClean="0"/>
              <a:t>永恆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神是永活</a:t>
            </a:r>
            <a:r>
              <a:rPr lang="zh-TW" altLang="en-US" dirty="0" smtClean="0"/>
              <a:t>全能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3999" cy="4836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歡呼</a:t>
            </a:r>
            <a:r>
              <a:rPr lang="zh-TW" altLang="en-US" sz="5400" dirty="0" smtClean="0"/>
              <a:t>歌唱  讓世間</a:t>
            </a:r>
            <a:r>
              <a:rPr lang="zh-TW" altLang="en-US" sz="5400" dirty="0"/>
              <a:t>此刻知道</a:t>
            </a:r>
          </a:p>
          <a:p>
            <a:pPr algn="ctr">
              <a:buNone/>
            </a:pPr>
            <a:r>
              <a:rPr lang="zh-TW" altLang="en-US" sz="5400" dirty="0"/>
              <a:t>當將心意盡變新</a:t>
            </a:r>
          </a:p>
          <a:p>
            <a:pPr algn="ctr">
              <a:buNone/>
            </a:pPr>
            <a:r>
              <a:rPr lang="zh-TW" altLang="en-US" sz="5400" dirty="0"/>
              <a:t>高聲</a:t>
            </a:r>
            <a:r>
              <a:rPr lang="zh-TW" altLang="en-US" sz="5400" dirty="0" smtClean="0"/>
              <a:t>宣講  讓世間</a:t>
            </a:r>
            <a:r>
              <a:rPr lang="zh-TW" altLang="en-US" sz="5400" dirty="0"/>
              <a:t>此刻緊記</a:t>
            </a:r>
          </a:p>
          <a:p>
            <a:pPr algn="ctr">
              <a:buNone/>
            </a:pPr>
            <a:r>
              <a:rPr lang="zh-TW" altLang="en-US" sz="5400" dirty="0"/>
              <a:t>神回來時候漸近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1</TotalTime>
  <Words>64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Theme14</vt:lpstr>
      <vt:lpstr>神是永活全能</vt:lpstr>
      <vt:lpstr>神是永活全能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神是永活全能</dc:title>
  <dc:creator>DAIDUONG</dc:creator>
  <cp:lastModifiedBy>DAIDUONG</cp:lastModifiedBy>
  <cp:revision>1</cp:revision>
  <dcterms:created xsi:type="dcterms:W3CDTF">2013-11-10T09:27:30Z</dcterms:created>
  <dcterms:modified xsi:type="dcterms:W3CDTF">2013-11-10T09:29:07Z</dcterms:modified>
</cp:coreProperties>
</file>