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D469639-A5B1-4C98-8308-703D77EE4DF4}" type="datetimeFigureOut">
              <a:rPr lang="zh-TW" altLang="en-US" smtClean="0"/>
              <a:t>2014/6/14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神的孩子 不要</a:t>
            </a:r>
            <a:r>
              <a:rPr lang="zh-TW" altLang="en-US" sz="5400" dirty="0" smtClean="0"/>
              <a:t>沮喪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舉目</a:t>
            </a:r>
            <a:r>
              <a:rPr lang="zh-TW" altLang="en-US" sz="5400" dirty="0"/>
              <a:t>向上</a:t>
            </a:r>
            <a:r>
              <a:rPr lang="zh-TW" altLang="en-US" sz="5400" dirty="0" smtClean="0"/>
              <a:t>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在天上 </a:t>
            </a:r>
            <a:r>
              <a:rPr lang="zh-TW" altLang="en-US" sz="5400" dirty="0" smtClean="0"/>
              <a:t>不分晝夜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時時</a:t>
            </a:r>
            <a:r>
              <a:rPr lang="zh-TW" altLang="en-US" sz="5400" dirty="0"/>
              <a:t>看顧</a:t>
            </a:r>
            <a:r>
              <a:rPr lang="zh-TW" altLang="en-US" sz="5400" dirty="0" smtClean="0"/>
              <a:t>你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雖遇艱難 雖有</a:t>
            </a:r>
            <a:r>
              <a:rPr lang="zh-TW" altLang="en-US" sz="5400" dirty="0" smtClean="0"/>
              <a:t>愁苦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仍</a:t>
            </a:r>
            <a:r>
              <a:rPr lang="zh-TW" altLang="en-US" sz="5400" dirty="0"/>
              <a:t>在祂手</a:t>
            </a:r>
            <a:r>
              <a:rPr lang="zh-TW" altLang="en-US" sz="5400" dirty="0" smtClean="0"/>
              <a:t>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必叫萬事互相</a:t>
            </a:r>
            <a:r>
              <a:rPr lang="zh-TW" altLang="en-US" sz="5400" dirty="0" smtClean="0"/>
              <a:t>效力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你福杯滿溢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不要看環境 不看</a:t>
            </a:r>
            <a:r>
              <a:rPr lang="zh-TW" altLang="en-US" sz="5400" dirty="0" smtClean="0"/>
              <a:t>自己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凡</a:t>
            </a:r>
            <a:r>
              <a:rPr lang="zh-TW" altLang="en-US" sz="5400" dirty="0"/>
              <a:t>專心倚靠祂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重新得力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每個禱告 神都垂</a:t>
            </a:r>
            <a:r>
              <a:rPr lang="zh-TW" altLang="en-US" sz="5400" dirty="0" smtClean="0"/>
              <a:t>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千萬</a:t>
            </a:r>
            <a:r>
              <a:rPr lang="zh-TW" altLang="en-US" sz="5400" dirty="0"/>
              <a:t>別</a:t>
            </a:r>
            <a:r>
              <a:rPr lang="zh-TW" altLang="en-US" sz="5400" dirty="0" smtClean="0"/>
              <a:t>放棄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不要</a:t>
            </a:r>
            <a:r>
              <a:rPr lang="zh-TW" altLang="en-US" sz="5400" dirty="0" smtClean="0"/>
              <a:t>忘記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要忠心走到底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神的孩子 不要</a:t>
            </a:r>
            <a:r>
              <a:rPr lang="zh-TW" altLang="en-US" sz="5400" dirty="0" smtClean="0"/>
              <a:t>沮喪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舉目</a:t>
            </a:r>
            <a:r>
              <a:rPr lang="zh-TW" altLang="en-US" sz="5400" dirty="0"/>
              <a:t>向上</a:t>
            </a:r>
            <a:r>
              <a:rPr lang="zh-TW" altLang="en-US" sz="5400" dirty="0" smtClean="0"/>
              <a:t>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在天上 </a:t>
            </a:r>
            <a:r>
              <a:rPr lang="zh-TW" altLang="en-US" sz="5400" dirty="0" smtClean="0"/>
              <a:t>不分晝夜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時時</a:t>
            </a:r>
            <a:r>
              <a:rPr lang="zh-TW" altLang="en-US" sz="5400" dirty="0"/>
              <a:t>看顧</a:t>
            </a:r>
            <a:r>
              <a:rPr lang="zh-TW" altLang="en-US" sz="5400" dirty="0" smtClean="0"/>
              <a:t>你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雖遇艱難 雖有</a:t>
            </a:r>
            <a:r>
              <a:rPr lang="zh-TW" altLang="en-US" sz="5400" dirty="0" smtClean="0"/>
              <a:t>愁苦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仍</a:t>
            </a:r>
            <a:r>
              <a:rPr lang="zh-TW" altLang="en-US" sz="5400" dirty="0"/>
              <a:t>在祂手</a:t>
            </a:r>
            <a:r>
              <a:rPr lang="zh-TW" altLang="en-US" sz="5400" dirty="0" smtClean="0"/>
              <a:t>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必叫萬事互相</a:t>
            </a:r>
            <a:r>
              <a:rPr lang="zh-TW" altLang="en-US" sz="5400" dirty="0" smtClean="0"/>
              <a:t>效力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你福杯滿溢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不要看環境 不看</a:t>
            </a:r>
            <a:r>
              <a:rPr lang="zh-TW" altLang="en-US" sz="5400" dirty="0" smtClean="0"/>
              <a:t>自己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凡</a:t>
            </a:r>
            <a:r>
              <a:rPr lang="zh-TW" altLang="en-US" sz="5400" dirty="0"/>
              <a:t>專心等候祂</a:t>
            </a:r>
            <a:r>
              <a:rPr lang="zh-TW" altLang="en-US" sz="5400" dirty="0" smtClean="0"/>
              <a:t>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如鷹遨翔天際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神的孩子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神的孩子 在主愛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得</a:t>
            </a:r>
            <a:r>
              <a:rPr lang="zh-TW" altLang="en-US" sz="5400" dirty="0"/>
              <a:t>享祂</a:t>
            </a:r>
            <a:r>
              <a:rPr lang="zh-TW" altLang="en-US" sz="5400" dirty="0" smtClean="0"/>
              <a:t>安息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不要</a:t>
            </a:r>
            <a:r>
              <a:rPr lang="zh-TW" altLang="en-US" sz="5400" dirty="0" smtClean="0"/>
              <a:t>忘記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是神所愛孩子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4</TotalTime>
  <Words>169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佈景主題6</vt:lpstr>
      <vt:lpstr>神的孩子</vt:lpstr>
      <vt:lpstr>神的孩子</vt:lpstr>
      <vt:lpstr>神的孩子</vt:lpstr>
      <vt:lpstr>神的孩子</vt:lpstr>
      <vt:lpstr>神的孩子</vt:lpstr>
      <vt:lpstr>神的孩子</vt:lpstr>
      <vt:lpstr>神的孩子</vt:lpstr>
      <vt:lpstr>神的孩子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神的孩子</dc:title>
  <dc:creator>DAIDUONG</dc:creator>
  <cp:lastModifiedBy>DAIDUONG</cp:lastModifiedBy>
  <cp:revision>1</cp:revision>
  <dcterms:created xsi:type="dcterms:W3CDTF">2014-06-14T08:52:29Z</dcterms:created>
  <dcterms:modified xsi:type="dcterms:W3CDTF">2014-06-14T08:56:41Z</dcterms:modified>
</cp:coreProperties>
</file>