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35634C-2FAC-4703-B651-C048B2E56F83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神羔羊是萬王之王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寶座前有眾水的</a:t>
            </a:r>
            <a:r>
              <a:rPr lang="zh-TW" altLang="en-US" sz="5400" dirty="0" smtClean="0"/>
              <a:t>聲音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榮</a:t>
            </a:r>
            <a:r>
              <a:rPr lang="zh-TW" altLang="en-US" sz="5400" dirty="0"/>
              <a:t>耀全能都歸羔</a:t>
            </a:r>
            <a:r>
              <a:rPr lang="zh-TW" altLang="en-US" sz="5400" dirty="0" smtClean="0"/>
              <a:t>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眾</a:t>
            </a:r>
            <a:r>
              <a:rPr lang="zh-TW" altLang="en-US" sz="5400" dirty="0"/>
              <a:t>天使都俯伏敬畏</a:t>
            </a:r>
            <a:r>
              <a:rPr lang="zh-TW" altLang="en-US" sz="5400" dirty="0" smtClean="0"/>
              <a:t>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羔羊是萬王之王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神羔羊是萬王之王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哈利路亞　榮耀歸</a:t>
            </a:r>
            <a:r>
              <a:rPr lang="zh-TW" altLang="en-US" sz="5400" dirty="0" smtClean="0"/>
              <a:t>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羔羊已全然得</a:t>
            </a:r>
            <a:r>
              <a:rPr lang="zh-TW" altLang="en-US" sz="5400" dirty="0" smtClean="0"/>
              <a:t>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哈</a:t>
            </a:r>
            <a:r>
              <a:rPr lang="zh-TW" altLang="en-US" sz="5400" dirty="0"/>
              <a:t>利路亞　榮耀歸</a:t>
            </a:r>
            <a:r>
              <a:rPr lang="zh-TW" altLang="en-US" sz="5400" dirty="0" smtClean="0"/>
              <a:t>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羔羊是萬王之王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54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Trek</vt:lpstr>
      <vt:lpstr>神羔羊是萬王之王</vt:lpstr>
      <vt:lpstr>神羔羊是萬王之王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神羔羊是萬王之王</dc:title>
  <dc:creator>Admin</dc:creator>
  <cp:lastModifiedBy>Admin</cp:lastModifiedBy>
  <cp:revision>1</cp:revision>
  <dcterms:created xsi:type="dcterms:W3CDTF">2013-02-28T12:47:58Z</dcterms:created>
  <dcterms:modified xsi:type="dcterms:W3CDTF">2013-02-28T12:48:51Z</dcterms:modified>
</cp:coreProperties>
</file>